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notesSlides/notesSlide11.xml" ContentType="application/vnd.openxmlformats-officedocument.presentationml.notesSlide+xml"/>
  <Override PartName="/ppt/diagrams/data6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7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8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9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60" r:id="rId1"/>
    <p:sldMasterId id="2147483691" r:id="rId2"/>
  </p:sldMasterIdLst>
  <p:notesMasterIdLst>
    <p:notesMasterId r:id="rId19"/>
  </p:notesMasterIdLst>
  <p:handoutMasterIdLst>
    <p:handoutMasterId r:id="rId20"/>
  </p:handoutMasterIdLst>
  <p:sldIdLst>
    <p:sldId id="302" r:id="rId3"/>
    <p:sldId id="305" r:id="rId4"/>
    <p:sldId id="304" r:id="rId5"/>
    <p:sldId id="306" r:id="rId6"/>
    <p:sldId id="307" r:id="rId7"/>
    <p:sldId id="308" r:id="rId8"/>
    <p:sldId id="309" r:id="rId9"/>
    <p:sldId id="310" r:id="rId10"/>
    <p:sldId id="323" r:id="rId11"/>
    <p:sldId id="311" r:id="rId12"/>
    <p:sldId id="319" r:id="rId13"/>
    <p:sldId id="312" r:id="rId14"/>
    <p:sldId id="317" r:id="rId15"/>
    <p:sldId id="322" r:id="rId16"/>
    <p:sldId id="324" r:id="rId17"/>
    <p:sldId id="318" r:id="rId18"/>
  </p:sldIdLst>
  <p:sldSz cx="7620000" cy="5715000"/>
  <p:notesSz cx="6858000" cy="9144000"/>
  <p:defaultTextStyle>
    <a:defPPr>
      <a:defRPr lang="en-US"/>
    </a:defPPr>
    <a:lvl1pPr marL="0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1pPr>
    <a:lvl2pPr marL="356616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2pPr>
    <a:lvl3pPr marL="713232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3pPr>
    <a:lvl4pPr marL="1069848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4pPr>
    <a:lvl5pPr marL="1426464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3B9866FF-77B6-4C50-86B5-D015FB54FBFE}">
          <p14:sldIdLst>
            <p14:sldId id="302"/>
            <p14:sldId id="305"/>
            <p14:sldId id="304"/>
            <p14:sldId id="306"/>
            <p14:sldId id="307"/>
            <p14:sldId id="308"/>
          </p14:sldIdLst>
        </p14:section>
        <p14:section name="Learning and Predicting" id="{177B0C29-4636-4D6E-8D62-0858AA133541}">
          <p14:sldIdLst>
            <p14:sldId id="309"/>
            <p14:sldId id="310"/>
            <p14:sldId id="323"/>
            <p14:sldId id="311"/>
            <p14:sldId id="319"/>
            <p14:sldId id="312"/>
            <p14:sldId id="317"/>
            <p14:sldId id="322"/>
            <p14:sldId id="324"/>
          </p14:sldIdLst>
        </p14:section>
        <p14:section name="Conclusion" id="{1A439DED-34AD-4E22-8B70-269B03A52250}">
          <p14:sldIdLst>
            <p14:sldId id="318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CC00"/>
    <a:srgbClr val="33CC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765" autoAdjust="0"/>
    <p:restoredTop sz="82489" autoAdjust="0"/>
  </p:normalViewPr>
  <p:slideViewPr>
    <p:cSldViewPr snapToGrid="0">
      <p:cViewPr varScale="1">
        <p:scale>
          <a:sx n="115" d="100"/>
          <a:sy n="115" d="100"/>
        </p:scale>
        <p:origin x="1314" y="10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86" d="100"/>
          <a:sy n="86" d="100"/>
        </p:scale>
        <p:origin x="3786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diagrams/_rels/data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diagrams/_rels/data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diagrams/_rels/drawing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D538C0D-BE9F-446D-8278-C1002458FD86}" type="doc">
      <dgm:prSet loTypeId="urn:microsoft.com/office/officeart/2005/8/layout/process1" loCatId="process" qsTypeId="urn:microsoft.com/office/officeart/2005/8/quickstyle/simple5" qsCatId="simple" csTypeId="urn:microsoft.com/office/officeart/2005/8/colors/accent1_2" csCatId="accent1" phldr="1"/>
      <dgm:spPr/>
    </dgm:pt>
    <dgm:pt modelId="{000220D4-3984-47B0-999E-9FA228ABAF7D}">
      <dgm:prSet phldrT="[Text]"/>
      <dgm:spPr/>
      <dgm:t>
        <a:bodyPr/>
        <a:lstStyle/>
        <a:p>
          <a:r>
            <a:rPr lang="en-US" dirty="0" smtClean="0"/>
            <a:t>More Configurations</a:t>
          </a:r>
          <a:endParaRPr lang="en-US" dirty="0"/>
        </a:p>
      </dgm:t>
    </dgm:pt>
    <dgm:pt modelId="{BB25487E-8E8F-4369-81F0-D1E9B63D156C}" type="parTrans" cxnId="{7A567B61-16F5-4D8D-B7D7-5088397DC636}">
      <dgm:prSet/>
      <dgm:spPr/>
      <dgm:t>
        <a:bodyPr/>
        <a:lstStyle/>
        <a:p>
          <a:endParaRPr lang="en-US"/>
        </a:p>
      </dgm:t>
    </dgm:pt>
    <dgm:pt modelId="{2A359433-882C-446B-8EF9-F2C15EB665BC}" type="sibTrans" cxnId="{7A567B61-16F5-4D8D-B7D7-5088397DC636}">
      <dgm:prSet/>
      <dgm:spPr/>
      <dgm:t>
        <a:bodyPr/>
        <a:lstStyle/>
        <a:p>
          <a:endParaRPr lang="en-US"/>
        </a:p>
      </dgm:t>
    </dgm:pt>
    <dgm:pt modelId="{C76C8943-7970-4A16-881F-6BC1448BFD6C}">
      <dgm:prSet phldrT="[Text]"/>
      <dgm:spPr/>
      <dgm:t>
        <a:bodyPr/>
        <a:lstStyle/>
        <a:p>
          <a:r>
            <a:rPr lang="en-US" dirty="0" smtClean="0"/>
            <a:t>More Possibilities of Performance Influences</a:t>
          </a:r>
          <a:endParaRPr lang="en-US" dirty="0"/>
        </a:p>
      </dgm:t>
    </dgm:pt>
    <dgm:pt modelId="{B70A159E-19B0-4B0B-9A84-1055CAA4EB31}" type="parTrans" cxnId="{81449572-71AE-4675-AA67-E862AB4D8D67}">
      <dgm:prSet/>
      <dgm:spPr/>
      <dgm:t>
        <a:bodyPr/>
        <a:lstStyle/>
        <a:p>
          <a:endParaRPr lang="en-US"/>
        </a:p>
      </dgm:t>
    </dgm:pt>
    <dgm:pt modelId="{D1FCABE9-4F02-49DE-8F37-1272061D4832}" type="sibTrans" cxnId="{81449572-71AE-4675-AA67-E862AB4D8D67}">
      <dgm:prSet/>
      <dgm:spPr/>
      <dgm:t>
        <a:bodyPr/>
        <a:lstStyle/>
        <a:p>
          <a:endParaRPr lang="en-US"/>
        </a:p>
      </dgm:t>
    </dgm:pt>
    <dgm:pt modelId="{4252DEEC-8CFD-4171-9AD5-6CD4D37C49AD}">
      <dgm:prSet phldrT="[Text]"/>
      <dgm:spPr/>
      <dgm:t>
        <a:bodyPr/>
        <a:lstStyle/>
        <a:p>
          <a:r>
            <a:rPr lang="en-US" dirty="0" smtClean="0"/>
            <a:t>Performance prediction is hard.</a:t>
          </a:r>
          <a:endParaRPr lang="en-US" dirty="0"/>
        </a:p>
      </dgm:t>
    </dgm:pt>
    <dgm:pt modelId="{078A3B3B-78ED-4EC2-AD1F-83A07B7B4E19}" type="parTrans" cxnId="{F75AE9DB-A827-4195-A58C-DDD83B5166CA}">
      <dgm:prSet/>
      <dgm:spPr/>
      <dgm:t>
        <a:bodyPr/>
        <a:lstStyle/>
        <a:p>
          <a:endParaRPr lang="en-US"/>
        </a:p>
      </dgm:t>
    </dgm:pt>
    <dgm:pt modelId="{DC3D9E7A-1CDE-483B-B48A-60F95BCD870B}" type="sibTrans" cxnId="{F75AE9DB-A827-4195-A58C-DDD83B5166CA}">
      <dgm:prSet/>
      <dgm:spPr/>
      <dgm:t>
        <a:bodyPr/>
        <a:lstStyle/>
        <a:p>
          <a:endParaRPr lang="en-US"/>
        </a:p>
      </dgm:t>
    </dgm:pt>
    <dgm:pt modelId="{FCF0DE72-AEF6-4A60-A4CA-FC975BC31B75}" type="pres">
      <dgm:prSet presAssocID="{AD538C0D-BE9F-446D-8278-C1002458FD86}" presName="Name0" presStyleCnt="0">
        <dgm:presLayoutVars>
          <dgm:dir/>
          <dgm:resizeHandles val="exact"/>
        </dgm:presLayoutVars>
      </dgm:prSet>
      <dgm:spPr/>
    </dgm:pt>
    <dgm:pt modelId="{B7C0366C-B851-41B8-B8D4-83E795BB3681}" type="pres">
      <dgm:prSet presAssocID="{000220D4-3984-47B0-999E-9FA228ABAF7D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759E248-8EEC-4C71-806E-55CE0477B507}" type="pres">
      <dgm:prSet presAssocID="{2A359433-882C-446B-8EF9-F2C15EB665BC}" presName="sibTrans" presStyleLbl="sibTrans2D1" presStyleIdx="0" presStyleCnt="2"/>
      <dgm:spPr/>
      <dgm:t>
        <a:bodyPr/>
        <a:lstStyle/>
        <a:p>
          <a:endParaRPr lang="en-US"/>
        </a:p>
      </dgm:t>
    </dgm:pt>
    <dgm:pt modelId="{5A7670D5-16CF-4232-9636-F997A9EC03B8}" type="pres">
      <dgm:prSet presAssocID="{2A359433-882C-446B-8EF9-F2C15EB665BC}" presName="connectorText" presStyleLbl="sibTrans2D1" presStyleIdx="0" presStyleCnt="2"/>
      <dgm:spPr/>
      <dgm:t>
        <a:bodyPr/>
        <a:lstStyle/>
        <a:p>
          <a:endParaRPr lang="en-US"/>
        </a:p>
      </dgm:t>
    </dgm:pt>
    <dgm:pt modelId="{C9E39DCD-DB2D-4196-A86B-E8579F7D9952}" type="pres">
      <dgm:prSet presAssocID="{C76C8943-7970-4A16-881F-6BC1448BFD6C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9D76209-7A52-4FF2-BEBE-612ABCB49683}" type="pres">
      <dgm:prSet presAssocID="{D1FCABE9-4F02-49DE-8F37-1272061D4832}" presName="sibTrans" presStyleLbl="sibTrans2D1" presStyleIdx="1" presStyleCnt="2"/>
      <dgm:spPr/>
      <dgm:t>
        <a:bodyPr/>
        <a:lstStyle/>
        <a:p>
          <a:endParaRPr lang="en-US"/>
        </a:p>
      </dgm:t>
    </dgm:pt>
    <dgm:pt modelId="{8673B407-AE85-424B-96A6-AADCEA65D4EF}" type="pres">
      <dgm:prSet presAssocID="{D1FCABE9-4F02-49DE-8F37-1272061D4832}" presName="connectorText" presStyleLbl="sibTrans2D1" presStyleIdx="1" presStyleCnt="2"/>
      <dgm:spPr/>
      <dgm:t>
        <a:bodyPr/>
        <a:lstStyle/>
        <a:p>
          <a:endParaRPr lang="en-US"/>
        </a:p>
      </dgm:t>
    </dgm:pt>
    <dgm:pt modelId="{B9C9112B-C191-4FC1-8014-565CE30D8C9F}" type="pres">
      <dgm:prSet presAssocID="{4252DEEC-8CFD-4171-9AD5-6CD4D37C49AD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B2C43C9-6E11-41E8-A9CB-CB593F224A61}" type="presOf" srcId="{AD538C0D-BE9F-446D-8278-C1002458FD86}" destId="{FCF0DE72-AEF6-4A60-A4CA-FC975BC31B75}" srcOrd="0" destOrd="0" presId="urn:microsoft.com/office/officeart/2005/8/layout/process1"/>
    <dgm:cxn modelId="{F75AE9DB-A827-4195-A58C-DDD83B5166CA}" srcId="{AD538C0D-BE9F-446D-8278-C1002458FD86}" destId="{4252DEEC-8CFD-4171-9AD5-6CD4D37C49AD}" srcOrd="2" destOrd="0" parTransId="{078A3B3B-78ED-4EC2-AD1F-83A07B7B4E19}" sibTransId="{DC3D9E7A-1CDE-483B-B48A-60F95BCD870B}"/>
    <dgm:cxn modelId="{3E722ED1-6A7F-4EFB-93F7-5902C72506AC}" type="presOf" srcId="{2A359433-882C-446B-8EF9-F2C15EB665BC}" destId="{6759E248-8EEC-4C71-806E-55CE0477B507}" srcOrd="0" destOrd="0" presId="urn:microsoft.com/office/officeart/2005/8/layout/process1"/>
    <dgm:cxn modelId="{7A567B61-16F5-4D8D-B7D7-5088397DC636}" srcId="{AD538C0D-BE9F-446D-8278-C1002458FD86}" destId="{000220D4-3984-47B0-999E-9FA228ABAF7D}" srcOrd="0" destOrd="0" parTransId="{BB25487E-8E8F-4369-81F0-D1E9B63D156C}" sibTransId="{2A359433-882C-446B-8EF9-F2C15EB665BC}"/>
    <dgm:cxn modelId="{A51203A6-B773-44F5-8C6F-A273B34A9EA5}" type="presOf" srcId="{2A359433-882C-446B-8EF9-F2C15EB665BC}" destId="{5A7670D5-16CF-4232-9636-F997A9EC03B8}" srcOrd="1" destOrd="0" presId="urn:microsoft.com/office/officeart/2005/8/layout/process1"/>
    <dgm:cxn modelId="{0A79AC3D-3448-40EB-B442-0003413EF9CE}" type="presOf" srcId="{000220D4-3984-47B0-999E-9FA228ABAF7D}" destId="{B7C0366C-B851-41B8-B8D4-83E795BB3681}" srcOrd="0" destOrd="0" presId="urn:microsoft.com/office/officeart/2005/8/layout/process1"/>
    <dgm:cxn modelId="{F8798527-09A3-4EA9-9893-6183755890C7}" type="presOf" srcId="{D1FCABE9-4F02-49DE-8F37-1272061D4832}" destId="{09D76209-7A52-4FF2-BEBE-612ABCB49683}" srcOrd="0" destOrd="0" presId="urn:microsoft.com/office/officeart/2005/8/layout/process1"/>
    <dgm:cxn modelId="{92F7B301-DF30-48E2-92FE-D9463880FECB}" type="presOf" srcId="{D1FCABE9-4F02-49DE-8F37-1272061D4832}" destId="{8673B407-AE85-424B-96A6-AADCEA65D4EF}" srcOrd="1" destOrd="0" presId="urn:microsoft.com/office/officeart/2005/8/layout/process1"/>
    <dgm:cxn modelId="{81449572-71AE-4675-AA67-E862AB4D8D67}" srcId="{AD538C0D-BE9F-446D-8278-C1002458FD86}" destId="{C76C8943-7970-4A16-881F-6BC1448BFD6C}" srcOrd="1" destOrd="0" parTransId="{B70A159E-19B0-4B0B-9A84-1055CAA4EB31}" sibTransId="{D1FCABE9-4F02-49DE-8F37-1272061D4832}"/>
    <dgm:cxn modelId="{E1B961E8-307C-4681-AA41-18DFBF6D2C54}" type="presOf" srcId="{C76C8943-7970-4A16-881F-6BC1448BFD6C}" destId="{C9E39DCD-DB2D-4196-A86B-E8579F7D9952}" srcOrd="0" destOrd="0" presId="urn:microsoft.com/office/officeart/2005/8/layout/process1"/>
    <dgm:cxn modelId="{A20D1944-6864-4D07-8FC8-9DADC7D135F4}" type="presOf" srcId="{4252DEEC-8CFD-4171-9AD5-6CD4D37C49AD}" destId="{B9C9112B-C191-4FC1-8014-565CE30D8C9F}" srcOrd="0" destOrd="0" presId="urn:microsoft.com/office/officeart/2005/8/layout/process1"/>
    <dgm:cxn modelId="{6C2FDC54-40C7-4F72-AE7C-DFE84E3A6CB2}" type="presParOf" srcId="{FCF0DE72-AEF6-4A60-A4CA-FC975BC31B75}" destId="{B7C0366C-B851-41B8-B8D4-83E795BB3681}" srcOrd="0" destOrd="0" presId="urn:microsoft.com/office/officeart/2005/8/layout/process1"/>
    <dgm:cxn modelId="{4E8DBB2D-CA48-4A8F-B212-786334B65365}" type="presParOf" srcId="{FCF0DE72-AEF6-4A60-A4CA-FC975BC31B75}" destId="{6759E248-8EEC-4C71-806E-55CE0477B507}" srcOrd="1" destOrd="0" presId="urn:microsoft.com/office/officeart/2005/8/layout/process1"/>
    <dgm:cxn modelId="{D8A3EC0A-30F8-4D0A-BC58-B620E8D98665}" type="presParOf" srcId="{6759E248-8EEC-4C71-806E-55CE0477B507}" destId="{5A7670D5-16CF-4232-9636-F997A9EC03B8}" srcOrd="0" destOrd="0" presId="urn:microsoft.com/office/officeart/2005/8/layout/process1"/>
    <dgm:cxn modelId="{74C83FBB-1305-4FE3-B527-7024F7F5A2B0}" type="presParOf" srcId="{FCF0DE72-AEF6-4A60-A4CA-FC975BC31B75}" destId="{C9E39DCD-DB2D-4196-A86B-E8579F7D9952}" srcOrd="2" destOrd="0" presId="urn:microsoft.com/office/officeart/2005/8/layout/process1"/>
    <dgm:cxn modelId="{B38EAAE8-DA17-4441-B045-228F0D192149}" type="presParOf" srcId="{FCF0DE72-AEF6-4A60-A4CA-FC975BC31B75}" destId="{09D76209-7A52-4FF2-BEBE-612ABCB49683}" srcOrd="3" destOrd="0" presId="urn:microsoft.com/office/officeart/2005/8/layout/process1"/>
    <dgm:cxn modelId="{D8616F95-8D00-458C-9A6E-6C826E803478}" type="presParOf" srcId="{09D76209-7A52-4FF2-BEBE-612ABCB49683}" destId="{8673B407-AE85-424B-96A6-AADCEA65D4EF}" srcOrd="0" destOrd="0" presId="urn:microsoft.com/office/officeart/2005/8/layout/process1"/>
    <dgm:cxn modelId="{969BC939-2964-4582-BBED-5DF31342B1EA}" type="presParOf" srcId="{FCF0DE72-AEF6-4A60-A4CA-FC975BC31B75}" destId="{B9C9112B-C191-4FC1-8014-565CE30D8C9F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5801F10-2BA0-476B-B72C-D88070CD2B59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4014B73-A635-4BB3-AD92-EC78C3280F9B}">
      <dgm:prSet phldrT="[Text]"/>
      <dgm:spPr/>
      <dgm:t>
        <a:bodyPr/>
        <a:lstStyle/>
        <a:p>
          <a:r>
            <a:rPr lang="en-US" dirty="0" smtClean="0"/>
            <a:t>(Near) Optimal </a:t>
          </a:r>
          <a:r>
            <a:rPr lang="en-US" dirty="0" smtClean="0"/>
            <a:t>configurations</a:t>
          </a:r>
          <a:endParaRPr lang="en-US" dirty="0"/>
        </a:p>
      </dgm:t>
    </dgm:pt>
    <dgm:pt modelId="{7A1E155D-4768-494C-843D-A89A2F2C2648}" type="parTrans" cxnId="{D78E8357-9016-4EE0-B723-46A54CCBDE41}">
      <dgm:prSet/>
      <dgm:spPr/>
      <dgm:t>
        <a:bodyPr/>
        <a:lstStyle/>
        <a:p>
          <a:endParaRPr lang="en-US"/>
        </a:p>
      </dgm:t>
    </dgm:pt>
    <dgm:pt modelId="{41E6A55D-AC0F-4E94-9FCB-19292FB839E4}" type="sibTrans" cxnId="{D78E8357-9016-4EE0-B723-46A54CCBDE41}">
      <dgm:prSet/>
      <dgm:spPr/>
      <dgm:t>
        <a:bodyPr/>
        <a:lstStyle/>
        <a:p>
          <a:endParaRPr lang="en-US"/>
        </a:p>
      </dgm:t>
    </dgm:pt>
    <dgm:pt modelId="{F8DF586D-2F39-4320-B819-4AD3E7439F3D}">
      <dgm:prSet/>
      <dgm:spPr/>
      <dgm:t>
        <a:bodyPr/>
        <a:lstStyle/>
        <a:p>
          <a:r>
            <a:rPr lang="en-US" dirty="0" smtClean="0"/>
            <a:t>Good default </a:t>
          </a:r>
          <a:r>
            <a:rPr lang="en-US" dirty="0" smtClean="0"/>
            <a:t>configurations</a:t>
          </a:r>
        </a:p>
      </dgm:t>
    </dgm:pt>
    <dgm:pt modelId="{890CFC79-6A3C-4542-A129-301E39803326}" type="parTrans" cxnId="{35229722-CB54-41CA-BC28-AF4DF03BBF83}">
      <dgm:prSet/>
      <dgm:spPr/>
      <dgm:t>
        <a:bodyPr/>
        <a:lstStyle/>
        <a:p>
          <a:endParaRPr lang="en-US"/>
        </a:p>
      </dgm:t>
    </dgm:pt>
    <dgm:pt modelId="{CF252664-C019-4272-9C71-6398F23B94B7}" type="sibTrans" cxnId="{35229722-CB54-41CA-BC28-AF4DF03BBF83}">
      <dgm:prSet/>
      <dgm:spPr/>
      <dgm:t>
        <a:bodyPr/>
        <a:lstStyle/>
        <a:p>
          <a:endParaRPr lang="en-US"/>
        </a:p>
      </dgm:t>
    </dgm:pt>
    <dgm:pt modelId="{92082F21-6519-4B41-B9AA-0E1A02B8D8BD}">
      <dgm:prSet/>
      <dgm:spPr/>
      <dgm:t>
        <a:bodyPr/>
        <a:lstStyle/>
        <a:p>
          <a:r>
            <a:rPr lang="en-US" dirty="0" smtClean="0"/>
            <a:t>Implementation problems</a:t>
          </a:r>
          <a:endParaRPr lang="en-US" dirty="0" smtClean="0"/>
        </a:p>
      </dgm:t>
    </dgm:pt>
    <dgm:pt modelId="{9CEBA619-A034-40BD-8145-1710F645E542}" type="parTrans" cxnId="{A6AEBA61-750C-4403-BBD3-1E290471661E}">
      <dgm:prSet/>
      <dgm:spPr/>
      <dgm:t>
        <a:bodyPr/>
        <a:lstStyle/>
        <a:p>
          <a:endParaRPr lang="en-US"/>
        </a:p>
      </dgm:t>
    </dgm:pt>
    <dgm:pt modelId="{CB112528-A7B4-4A14-AFED-6EC32BDC72DD}" type="sibTrans" cxnId="{A6AEBA61-750C-4403-BBD3-1E290471661E}">
      <dgm:prSet/>
      <dgm:spPr/>
      <dgm:t>
        <a:bodyPr/>
        <a:lstStyle/>
        <a:p>
          <a:endParaRPr lang="en-US"/>
        </a:p>
      </dgm:t>
    </dgm:pt>
    <dgm:pt modelId="{75BD708F-E438-4325-92D9-B2C2C0712BB9}">
      <dgm:prSet/>
      <dgm:spPr/>
      <dgm:t>
        <a:bodyPr/>
        <a:lstStyle/>
        <a:p>
          <a:r>
            <a:rPr lang="en-US" dirty="0" smtClean="0"/>
            <a:t>Proof </a:t>
          </a:r>
          <a:r>
            <a:rPr lang="en-US" dirty="0" smtClean="0"/>
            <a:t>of a </a:t>
          </a:r>
          <a:r>
            <a:rPr lang="en-US" dirty="0" smtClean="0"/>
            <a:t>good average performance</a:t>
          </a:r>
          <a:endParaRPr lang="en-US" dirty="0"/>
        </a:p>
      </dgm:t>
    </dgm:pt>
    <dgm:pt modelId="{D13C5643-0B18-4684-B7D2-E99F624FF012}" type="parTrans" cxnId="{A26E5EB7-0B97-4242-B6FA-E7615586A6DB}">
      <dgm:prSet/>
      <dgm:spPr/>
      <dgm:t>
        <a:bodyPr/>
        <a:lstStyle/>
        <a:p>
          <a:endParaRPr lang="en-US"/>
        </a:p>
      </dgm:t>
    </dgm:pt>
    <dgm:pt modelId="{77205187-F453-4FA7-94AE-610EC01A07DA}" type="sibTrans" cxnId="{A26E5EB7-0B97-4242-B6FA-E7615586A6DB}">
      <dgm:prSet/>
      <dgm:spPr/>
      <dgm:t>
        <a:bodyPr/>
        <a:lstStyle/>
        <a:p>
          <a:endParaRPr lang="en-US"/>
        </a:p>
      </dgm:t>
    </dgm:pt>
    <dgm:pt modelId="{FBCEB8F8-8CAE-4F63-A6F0-FF8290F41D1D}">
      <dgm:prSet phldrT="[Text]" custT="1"/>
      <dgm:spPr/>
      <dgm:t>
        <a:bodyPr/>
        <a:lstStyle/>
        <a:p>
          <a:r>
            <a:rPr lang="en-US" sz="1400" dirty="0" smtClean="0"/>
            <a:t>We are looking for:</a:t>
          </a:r>
          <a:endParaRPr lang="en-US" sz="1400" dirty="0"/>
        </a:p>
      </dgm:t>
    </dgm:pt>
    <dgm:pt modelId="{BFB94C87-1827-4F07-B990-79762C5D5718}" type="parTrans" cxnId="{98097DFA-2AB7-4B59-9B9B-9C5214CDF687}">
      <dgm:prSet/>
      <dgm:spPr/>
      <dgm:t>
        <a:bodyPr/>
        <a:lstStyle/>
        <a:p>
          <a:endParaRPr lang="en-US"/>
        </a:p>
      </dgm:t>
    </dgm:pt>
    <dgm:pt modelId="{40860A44-020E-4A38-A876-AAA6CF256C75}" type="sibTrans" cxnId="{98097DFA-2AB7-4B59-9B9B-9C5214CDF687}">
      <dgm:prSet/>
      <dgm:spPr/>
      <dgm:t>
        <a:bodyPr/>
        <a:lstStyle/>
        <a:p>
          <a:endParaRPr lang="en-US"/>
        </a:p>
      </dgm:t>
    </dgm:pt>
    <dgm:pt modelId="{A1CF74C7-42BE-4630-9BB8-167719833D10}" type="pres">
      <dgm:prSet presAssocID="{D5801F10-2BA0-476B-B72C-D88070CD2B59}" presName="vert0" presStyleCnt="0">
        <dgm:presLayoutVars>
          <dgm:dir/>
          <dgm:animOne val="branch"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D9A5C27A-7BBB-4DBE-B184-D83BDAD20BB6}" type="pres">
      <dgm:prSet presAssocID="{FBCEB8F8-8CAE-4F63-A6F0-FF8290F41D1D}" presName="thickLine" presStyleLbl="alignNode1" presStyleIdx="0" presStyleCnt="1" custLinFactNeighborX="-19861" custLinFactNeighborY="-11232"/>
      <dgm:spPr/>
    </dgm:pt>
    <dgm:pt modelId="{40AFBAA1-C74B-456E-8CB1-22D0BBE07EEF}" type="pres">
      <dgm:prSet presAssocID="{FBCEB8F8-8CAE-4F63-A6F0-FF8290F41D1D}" presName="horz1" presStyleCnt="0"/>
      <dgm:spPr/>
    </dgm:pt>
    <dgm:pt modelId="{7A3720DE-0B8A-45CF-9785-2099059C91C2}" type="pres">
      <dgm:prSet presAssocID="{FBCEB8F8-8CAE-4F63-A6F0-FF8290F41D1D}" presName="tx1" presStyleLbl="revTx" presStyleIdx="0" presStyleCnt="5" custScaleX="145483"/>
      <dgm:spPr/>
      <dgm:t>
        <a:bodyPr/>
        <a:lstStyle/>
        <a:p>
          <a:endParaRPr lang="en-US"/>
        </a:p>
      </dgm:t>
    </dgm:pt>
    <dgm:pt modelId="{B6A6A191-2BE5-4CBF-B250-E999B2F76DF9}" type="pres">
      <dgm:prSet presAssocID="{FBCEB8F8-8CAE-4F63-A6F0-FF8290F41D1D}" presName="vert1" presStyleCnt="0"/>
      <dgm:spPr/>
    </dgm:pt>
    <dgm:pt modelId="{09F26E31-7123-499D-A73B-57A989036D89}" type="pres">
      <dgm:prSet presAssocID="{B4014B73-A635-4BB3-AD92-EC78C3280F9B}" presName="vertSpace2a" presStyleCnt="0"/>
      <dgm:spPr/>
    </dgm:pt>
    <dgm:pt modelId="{82C6998D-DA48-4B40-BC3C-AFFF53F0BB43}" type="pres">
      <dgm:prSet presAssocID="{B4014B73-A635-4BB3-AD92-EC78C3280F9B}" presName="horz2" presStyleCnt="0"/>
      <dgm:spPr/>
    </dgm:pt>
    <dgm:pt modelId="{4C9B06B9-9E3B-47E3-AC31-058332501420}" type="pres">
      <dgm:prSet presAssocID="{B4014B73-A635-4BB3-AD92-EC78C3280F9B}" presName="horzSpace2" presStyleCnt="0"/>
      <dgm:spPr/>
    </dgm:pt>
    <dgm:pt modelId="{FB62D308-3229-4A83-80FE-33CE2FFCFEB7}" type="pres">
      <dgm:prSet presAssocID="{B4014B73-A635-4BB3-AD92-EC78C3280F9B}" presName="tx2" presStyleLbl="revTx" presStyleIdx="1" presStyleCnt="5"/>
      <dgm:spPr/>
      <dgm:t>
        <a:bodyPr/>
        <a:lstStyle/>
        <a:p>
          <a:endParaRPr lang="en-US"/>
        </a:p>
      </dgm:t>
    </dgm:pt>
    <dgm:pt modelId="{4F804FAF-CCCB-4DB9-8A22-EC27B156F30F}" type="pres">
      <dgm:prSet presAssocID="{B4014B73-A635-4BB3-AD92-EC78C3280F9B}" presName="vert2" presStyleCnt="0"/>
      <dgm:spPr/>
    </dgm:pt>
    <dgm:pt modelId="{5FC871B5-5D15-47F0-AA19-BFE93B14A2DB}" type="pres">
      <dgm:prSet presAssocID="{B4014B73-A635-4BB3-AD92-EC78C3280F9B}" presName="thinLine2b" presStyleLbl="callout" presStyleIdx="0" presStyleCnt="4"/>
      <dgm:spPr/>
    </dgm:pt>
    <dgm:pt modelId="{FD9AD6CD-DEDA-441C-85D2-1CD15F65B425}" type="pres">
      <dgm:prSet presAssocID="{B4014B73-A635-4BB3-AD92-EC78C3280F9B}" presName="vertSpace2b" presStyleCnt="0"/>
      <dgm:spPr/>
    </dgm:pt>
    <dgm:pt modelId="{911B7D89-CEB8-4316-919F-62A15BA893F9}" type="pres">
      <dgm:prSet presAssocID="{F8DF586D-2F39-4320-B819-4AD3E7439F3D}" presName="horz2" presStyleCnt="0"/>
      <dgm:spPr/>
    </dgm:pt>
    <dgm:pt modelId="{E236960C-B1A6-411C-BD0A-FC06BB9C503D}" type="pres">
      <dgm:prSet presAssocID="{F8DF586D-2F39-4320-B819-4AD3E7439F3D}" presName="horzSpace2" presStyleCnt="0"/>
      <dgm:spPr/>
    </dgm:pt>
    <dgm:pt modelId="{B95021D6-265B-410D-B8BD-A10CF14847E6}" type="pres">
      <dgm:prSet presAssocID="{F8DF586D-2F39-4320-B819-4AD3E7439F3D}" presName="tx2" presStyleLbl="revTx" presStyleIdx="2" presStyleCnt="5"/>
      <dgm:spPr/>
      <dgm:t>
        <a:bodyPr/>
        <a:lstStyle/>
        <a:p>
          <a:endParaRPr lang="en-US"/>
        </a:p>
      </dgm:t>
    </dgm:pt>
    <dgm:pt modelId="{0DE14350-374F-4F46-8836-D6663DDDABAE}" type="pres">
      <dgm:prSet presAssocID="{F8DF586D-2F39-4320-B819-4AD3E7439F3D}" presName="vert2" presStyleCnt="0"/>
      <dgm:spPr/>
    </dgm:pt>
    <dgm:pt modelId="{112D9743-84C6-4DD0-9FE0-8E73DAC8AE57}" type="pres">
      <dgm:prSet presAssocID="{F8DF586D-2F39-4320-B819-4AD3E7439F3D}" presName="thinLine2b" presStyleLbl="callout" presStyleIdx="1" presStyleCnt="4"/>
      <dgm:spPr/>
    </dgm:pt>
    <dgm:pt modelId="{3B26BFAA-3074-4E70-87A9-959E2D0FE16E}" type="pres">
      <dgm:prSet presAssocID="{F8DF586D-2F39-4320-B819-4AD3E7439F3D}" presName="vertSpace2b" presStyleCnt="0"/>
      <dgm:spPr/>
    </dgm:pt>
    <dgm:pt modelId="{46BC0FFA-06D2-430E-BB8E-DF6EB226F2A8}" type="pres">
      <dgm:prSet presAssocID="{92082F21-6519-4B41-B9AA-0E1A02B8D8BD}" presName="horz2" presStyleCnt="0"/>
      <dgm:spPr/>
    </dgm:pt>
    <dgm:pt modelId="{FCAA3AE0-B89D-4497-A75A-B2D38186EDB2}" type="pres">
      <dgm:prSet presAssocID="{92082F21-6519-4B41-B9AA-0E1A02B8D8BD}" presName="horzSpace2" presStyleCnt="0"/>
      <dgm:spPr/>
    </dgm:pt>
    <dgm:pt modelId="{B0673213-C056-470B-BAA4-25DFDF0DCD18}" type="pres">
      <dgm:prSet presAssocID="{92082F21-6519-4B41-B9AA-0E1A02B8D8BD}" presName="tx2" presStyleLbl="revTx" presStyleIdx="3" presStyleCnt="5"/>
      <dgm:spPr/>
      <dgm:t>
        <a:bodyPr/>
        <a:lstStyle/>
        <a:p>
          <a:endParaRPr lang="en-US"/>
        </a:p>
      </dgm:t>
    </dgm:pt>
    <dgm:pt modelId="{9E66CA1F-E093-4671-8A9E-BA6D84908C9C}" type="pres">
      <dgm:prSet presAssocID="{92082F21-6519-4B41-B9AA-0E1A02B8D8BD}" presName="vert2" presStyleCnt="0"/>
      <dgm:spPr/>
    </dgm:pt>
    <dgm:pt modelId="{326E3011-DBA6-4839-969F-E2A899FEEAD3}" type="pres">
      <dgm:prSet presAssocID="{92082F21-6519-4B41-B9AA-0E1A02B8D8BD}" presName="thinLine2b" presStyleLbl="callout" presStyleIdx="2" presStyleCnt="4"/>
      <dgm:spPr/>
    </dgm:pt>
    <dgm:pt modelId="{A13008C4-810F-4F55-8418-C349D32477D6}" type="pres">
      <dgm:prSet presAssocID="{92082F21-6519-4B41-B9AA-0E1A02B8D8BD}" presName="vertSpace2b" presStyleCnt="0"/>
      <dgm:spPr/>
    </dgm:pt>
    <dgm:pt modelId="{D6A6A3EC-8804-4BEB-8B42-DED0678AF556}" type="pres">
      <dgm:prSet presAssocID="{75BD708F-E438-4325-92D9-B2C2C0712BB9}" presName="horz2" presStyleCnt="0"/>
      <dgm:spPr/>
    </dgm:pt>
    <dgm:pt modelId="{313D778C-A244-42EF-B14C-A3ED5C6F4123}" type="pres">
      <dgm:prSet presAssocID="{75BD708F-E438-4325-92D9-B2C2C0712BB9}" presName="horzSpace2" presStyleCnt="0"/>
      <dgm:spPr/>
    </dgm:pt>
    <dgm:pt modelId="{B4591EC8-C9B8-4E06-9DC9-CECE383F66D7}" type="pres">
      <dgm:prSet presAssocID="{75BD708F-E438-4325-92D9-B2C2C0712BB9}" presName="tx2" presStyleLbl="revTx" presStyleIdx="4" presStyleCnt="5"/>
      <dgm:spPr/>
      <dgm:t>
        <a:bodyPr/>
        <a:lstStyle/>
        <a:p>
          <a:endParaRPr lang="en-US"/>
        </a:p>
      </dgm:t>
    </dgm:pt>
    <dgm:pt modelId="{EDA4534A-D357-46CD-BC1A-114AAD09A2ED}" type="pres">
      <dgm:prSet presAssocID="{75BD708F-E438-4325-92D9-B2C2C0712BB9}" presName="vert2" presStyleCnt="0"/>
      <dgm:spPr/>
    </dgm:pt>
    <dgm:pt modelId="{F24B7A92-AC69-4AC3-A795-99A78BA0E1A1}" type="pres">
      <dgm:prSet presAssocID="{75BD708F-E438-4325-92D9-B2C2C0712BB9}" presName="thinLine2b" presStyleLbl="callout" presStyleIdx="3" presStyleCnt="4"/>
      <dgm:spPr/>
    </dgm:pt>
    <dgm:pt modelId="{40983436-89CD-43EF-850F-189CE205F837}" type="pres">
      <dgm:prSet presAssocID="{75BD708F-E438-4325-92D9-B2C2C0712BB9}" presName="vertSpace2b" presStyleCnt="0"/>
      <dgm:spPr/>
    </dgm:pt>
  </dgm:ptLst>
  <dgm:cxnLst>
    <dgm:cxn modelId="{208EA1BE-D77B-47F4-A8BE-D611509D8AA0}" type="presOf" srcId="{F8DF586D-2F39-4320-B819-4AD3E7439F3D}" destId="{B95021D6-265B-410D-B8BD-A10CF14847E6}" srcOrd="0" destOrd="0" presId="urn:microsoft.com/office/officeart/2008/layout/LinedList"/>
    <dgm:cxn modelId="{E24D9626-C813-48F8-A256-3702A5A45057}" type="presOf" srcId="{D5801F10-2BA0-476B-B72C-D88070CD2B59}" destId="{A1CF74C7-42BE-4630-9BB8-167719833D10}" srcOrd="0" destOrd="0" presId="urn:microsoft.com/office/officeart/2008/layout/LinedList"/>
    <dgm:cxn modelId="{D78E8357-9016-4EE0-B723-46A54CCBDE41}" srcId="{FBCEB8F8-8CAE-4F63-A6F0-FF8290F41D1D}" destId="{B4014B73-A635-4BB3-AD92-EC78C3280F9B}" srcOrd="0" destOrd="0" parTransId="{7A1E155D-4768-494C-843D-A89A2F2C2648}" sibTransId="{41E6A55D-AC0F-4E94-9FCB-19292FB839E4}"/>
    <dgm:cxn modelId="{98097DFA-2AB7-4B59-9B9B-9C5214CDF687}" srcId="{D5801F10-2BA0-476B-B72C-D88070CD2B59}" destId="{FBCEB8F8-8CAE-4F63-A6F0-FF8290F41D1D}" srcOrd="0" destOrd="0" parTransId="{BFB94C87-1827-4F07-B990-79762C5D5718}" sibTransId="{40860A44-020E-4A38-A876-AAA6CF256C75}"/>
    <dgm:cxn modelId="{CA11F497-54A3-4BBC-918F-BAE7E9402119}" type="presOf" srcId="{75BD708F-E438-4325-92D9-B2C2C0712BB9}" destId="{B4591EC8-C9B8-4E06-9DC9-CECE383F66D7}" srcOrd="0" destOrd="0" presId="urn:microsoft.com/office/officeart/2008/layout/LinedList"/>
    <dgm:cxn modelId="{BFC75F5A-1AC0-4360-87A5-FF938250E647}" type="presOf" srcId="{FBCEB8F8-8CAE-4F63-A6F0-FF8290F41D1D}" destId="{7A3720DE-0B8A-45CF-9785-2099059C91C2}" srcOrd="0" destOrd="0" presId="urn:microsoft.com/office/officeart/2008/layout/LinedList"/>
    <dgm:cxn modelId="{74001A46-5887-435B-A3D6-DCA82134730B}" type="presOf" srcId="{B4014B73-A635-4BB3-AD92-EC78C3280F9B}" destId="{FB62D308-3229-4A83-80FE-33CE2FFCFEB7}" srcOrd="0" destOrd="0" presId="urn:microsoft.com/office/officeart/2008/layout/LinedList"/>
    <dgm:cxn modelId="{A6AEBA61-750C-4403-BBD3-1E290471661E}" srcId="{FBCEB8F8-8CAE-4F63-A6F0-FF8290F41D1D}" destId="{92082F21-6519-4B41-B9AA-0E1A02B8D8BD}" srcOrd="2" destOrd="0" parTransId="{9CEBA619-A034-40BD-8145-1710F645E542}" sibTransId="{CB112528-A7B4-4A14-AFED-6EC32BDC72DD}"/>
    <dgm:cxn modelId="{35229722-CB54-41CA-BC28-AF4DF03BBF83}" srcId="{FBCEB8F8-8CAE-4F63-A6F0-FF8290F41D1D}" destId="{F8DF586D-2F39-4320-B819-4AD3E7439F3D}" srcOrd="1" destOrd="0" parTransId="{890CFC79-6A3C-4542-A129-301E39803326}" sibTransId="{CF252664-C019-4272-9C71-6398F23B94B7}"/>
    <dgm:cxn modelId="{DFD2108D-220D-4CE3-85CD-2CF5427AB3AB}" type="presOf" srcId="{92082F21-6519-4B41-B9AA-0E1A02B8D8BD}" destId="{B0673213-C056-470B-BAA4-25DFDF0DCD18}" srcOrd="0" destOrd="0" presId="urn:microsoft.com/office/officeart/2008/layout/LinedList"/>
    <dgm:cxn modelId="{A26E5EB7-0B97-4242-B6FA-E7615586A6DB}" srcId="{FBCEB8F8-8CAE-4F63-A6F0-FF8290F41D1D}" destId="{75BD708F-E438-4325-92D9-B2C2C0712BB9}" srcOrd="3" destOrd="0" parTransId="{D13C5643-0B18-4684-B7D2-E99F624FF012}" sibTransId="{77205187-F453-4FA7-94AE-610EC01A07DA}"/>
    <dgm:cxn modelId="{E4BAA5D1-1F0F-4ED9-B3D0-BC715DC5F750}" type="presParOf" srcId="{A1CF74C7-42BE-4630-9BB8-167719833D10}" destId="{D9A5C27A-7BBB-4DBE-B184-D83BDAD20BB6}" srcOrd="0" destOrd="0" presId="urn:microsoft.com/office/officeart/2008/layout/LinedList"/>
    <dgm:cxn modelId="{70D09C63-4CC9-41D9-B4B7-E507B8A24D99}" type="presParOf" srcId="{A1CF74C7-42BE-4630-9BB8-167719833D10}" destId="{40AFBAA1-C74B-456E-8CB1-22D0BBE07EEF}" srcOrd="1" destOrd="0" presId="urn:microsoft.com/office/officeart/2008/layout/LinedList"/>
    <dgm:cxn modelId="{73657944-D28A-40BB-B941-EA94F0CFA403}" type="presParOf" srcId="{40AFBAA1-C74B-456E-8CB1-22D0BBE07EEF}" destId="{7A3720DE-0B8A-45CF-9785-2099059C91C2}" srcOrd="0" destOrd="0" presId="urn:microsoft.com/office/officeart/2008/layout/LinedList"/>
    <dgm:cxn modelId="{19F46931-1B76-4DEB-9F07-6D303E1A54F2}" type="presParOf" srcId="{40AFBAA1-C74B-456E-8CB1-22D0BBE07EEF}" destId="{B6A6A191-2BE5-4CBF-B250-E999B2F76DF9}" srcOrd="1" destOrd="0" presId="urn:microsoft.com/office/officeart/2008/layout/LinedList"/>
    <dgm:cxn modelId="{81E49600-D13D-4742-8BC0-379EF171D5B4}" type="presParOf" srcId="{B6A6A191-2BE5-4CBF-B250-E999B2F76DF9}" destId="{09F26E31-7123-499D-A73B-57A989036D89}" srcOrd="0" destOrd="0" presId="urn:microsoft.com/office/officeart/2008/layout/LinedList"/>
    <dgm:cxn modelId="{C183C2EA-2361-43AD-9A4E-42389D97CAC7}" type="presParOf" srcId="{B6A6A191-2BE5-4CBF-B250-E999B2F76DF9}" destId="{82C6998D-DA48-4B40-BC3C-AFFF53F0BB43}" srcOrd="1" destOrd="0" presId="urn:microsoft.com/office/officeart/2008/layout/LinedList"/>
    <dgm:cxn modelId="{528DFE93-736A-4D1A-BD33-C0824BBF154B}" type="presParOf" srcId="{82C6998D-DA48-4B40-BC3C-AFFF53F0BB43}" destId="{4C9B06B9-9E3B-47E3-AC31-058332501420}" srcOrd="0" destOrd="0" presId="urn:microsoft.com/office/officeart/2008/layout/LinedList"/>
    <dgm:cxn modelId="{9EDB257D-1E8C-4D73-94B0-80BED6ACD859}" type="presParOf" srcId="{82C6998D-DA48-4B40-BC3C-AFFF53F0BB43}" destId="{FB62D308-3229-4A83-80FE-33CE2FFCFEB7}" srcOrd="1" destOrd="0" presId="urn:microsoft.com/office/officeart/2008/layout/LinedList"/>
    <dgm:cxn modelId="{1A16F979-BCA4-406C-BE15-8C1A2AB0EEAA}" type="presParOf" srcId="{82C6998D-DA48-4B40-BC3C-AFFF53F0BB43}" destId="{4F804FAF-CCCB-4DB9-8A22-EC27B156F30F}" srcOrd="2" destOrd="0" presId="urn:microsoft.com/office/officeart/2008/layout/LinedList"/>
    <dgm:cxn modelId="{DFEAEF19-B45E-402A-A59D-E156713B7E63}" type="presParOf" srcId="{B6A6A191-2BE5-4CBF-B250-E999B2F76DF9}" destId="{5FC871B5-5D15-47F0-AA19-BFE93B14A2DB}" srcOrd="2" destOrd="0" presId="urn:microsoft.com/office/officeart/2008/layout/LinedList"/>
    <dgm:cxn modelId="{0503AD7E-C08A-4D53-B356-06AC915C65A3}" type="presParOf" srcId="{B6A6A191-2BE5-4CBF-B250-E999B2F76DF9}" destId="{FD9AD6CD-DEDA-441C-85D2-1CD15F65B425}" srcOrd="3" destOrd="0" presId="urn:microsoft.com/office/officeart/2008/layout/LinedList"/>
    <dgm:cxn modelId="{226D4BFF-F958-4829-AE68-C11F4BE4FFA5}" type="presParOf" srcId="{B6A6A191-2BE5-4CBF-B250-E999B2F76DF9}" destId="{911B7D89-CEB8-4316-919F-62A15BA893F9}" srcOrd="4" destOrd="0" presId="urn:microsoft.com/office/officeart/2008/layout/LinedList"/>
    <dgm:cxn modelId="{8B28E82D-73B5-4783-B792-50A380D9DE76}" type="presParOf" srcId="{911B7D89-CEB8-4316-919F-62A15BA893F9}" destId="{E236960C-B1A6-411C-BD0A-FC06BB9C503D}" srcOrd="0" destOrd="0" presId="urn:microsoft.com/office/officeart/2008/layout/LinedList"/>
    <dgm:cxn modelId="{8347362F-BF89-405C-BD6B-FF309F2A1AA7}" type="presParOf" srcId="{911B7D89-CEB8-4316-919F-62A15BA893F9}" destId="{B95021D6-265B-410D-B8BD-A10CF14847E6}" srcOrd="1" destOrd="0" presId="urn:microsoft.com/office/officeart/2008/layout/LinedList"/>
    <dgm:cxn modelId="{36AB0947-D21F-4681-8CA7-CB7BC5870D02}" type="presParOf" srcId="{911B7D89-CEB8-4316-919F-62A15BA893F9}" destId="{0DE14350-374F-4F46-8836-D6663DDDABAE}" srcOrd="2" destOrd="0" presId="urn:microsoft.com/office/officeart/2008/layout/LinedList"/>
    <dgm:cxn modelId="{35A14FAA-635E-4C51-B3F0-4A037A34EC19}" type="presParOf" srcId="{B6A6A191-2BE5-4CBF-B250-E999B2F76DF9}" destId="{112D9743-84C6-4DD0-9FE0-8E73DAC8AE57}" srcOrd="5" destOrd="0" presId="urn:microsoft.com/office/officeart/2008/layout/LinedList"/>
    <dgm:cxn modelId="{F18B9105-3656-4F56-82CF-63D04F26BF6A}" type="presParOf" srcId="{B6A6A191-2BE5-4CBF-B250-E999B2F76DF9}" destId="{3B26BFAA-3074-4E70-87A9-959E2D0FE16E}" srcOrd="6" destOrd="0" presId="urn:microsoft.com/office/officeart/2008/layout/LinedList"/>
    <dgm:cxn modelId="{5BC5C480-593D-43B1-A221-73AAEDC27A5D}" type="presParOf" srcId="{B6A6A191-2BE5-4CBF-B250-E999B2F76DF9}" destId="{46BC0FFA-06D2-430E-BB8E-DF6EB226F2A8}" srcOrd="7" destOrd="0" presId="urn:microsoft.com/office/officeart/2008/layout/LinedList"/>
    <dgm:cxn modelId="{FD83FAE2-F89B-4DAB-8370-55DB6AC043DE}" type="presParOf" srcId="{46BC0FFA-06D2-430E-BB8E-DF6EB226F2A8}" destId="{FCAA3AE0-B89D-4497-A75A-B2D38186EDB2}" srcOrd="0" destOrd="0" presId="urn:microsoft.com/office/officeart/2008/layout/LinedList"/>
    <dgm:cxn modelId="{6209AEDC-DBFB-4CA2-8895-8FA60B5C1E33}" type="presParOf" srcId="{46BC0FFA-06D2-430E-BB8E-DF6EB226F2A8}" destId="{B0673213-C056-470B-BAA4-25DFDF0DCD18}" srcOrd="1" destOrd="0" presId="urn:microsoft.com/office/officeart/2008/layout/LinedList"/>
    <dgm:cxn modelId="{001F9110-156A-4522-9581-8B19F0043BC2}" type="presParOf" srcId="{46BC0FFA-06D2-430E-BB8E-DF6EB226F2A8}" destId="{9E66CA1F-E093-4671-8A9E-BA6D84908C9C}" srcOrd="2" destOrd="0" presId="urn:microsoft.com/office/officeart/2008/layout/LinedList"/>
    <dgm:cxn modelId="{FFD44E04-0E77-4EA9-B376-091883BBE247}" type="presParOf" srcId="{B6A6A191-2BE5-4CBF-B250-E999B2F76DF9}" destId="{326E3011-DBA6-4839-969F-E2A899FEEAD3}" srcOrd="8" destOrd="0" presId="urn:microsoft.com/office/officeart/2008/layout/LinedList"/>
    <dgm:cxn modelId="{A30B7D97-DB2E-4942-B6C5-6FAB681B53C4}" type="presParOf" srcId="{B6A6A191-2BE5-4CBF-B250-E999B2F76DF9}" destId="{A13008C4-810F-4F55-8418-C349D32477D6}" srcOrd="9" destOrd="0" presId="urn:microsoft.com/office/officeart/2008/layout/LinedList"/>
    <dgm:cxn modelId="{565286EA-4280-4AFD-8621-F2360CC82A71}" type="presParOf" srcId="{B6A6A191-2BE5-4CBF-B250-E999B2F76DF9}" destId="{D6A6A3EC-8804-4BEB-8B42-DED0678AF556}" srcOrd="10" destOrd="0" presId="urn:microsoft.com/office/officeart/2008/layout/LinedList"/>
    <dgm:cxn modelId="{BDC0775C-78C3-4C36-A0F5-4C2F721DB60B}" type="presParOf" srcId="{D6A6A3EC-8804-4BEB-8B42-DED0678AF556}" destId="{313D778C-A244-42EF-B14C-A3ED5C6F4123}" srcOrd="0" destOrd="0" presId="urn:microsoft.com/office/officeart/2008/layout/LinedList"/>
    <dgm:cxn modelId="{1D7D2A5A-7EED-4366-BF11-4B3A0894104F}" type="presParOf" srcId="{D6A6A3EC-8804-4BEB-8B42-DED0678AF556}" destId="{B4591EC8-C9B8-4E06-9DC9-CECE383F66D7}" srcOrd="1" destOrd="0" presId="urn:microsoft.com/office/officeart/2008/layout/LinedList"/>
    <dgm:cxn modelId="{B66B194F-7A65-4ED6-A244-E840E0D71EAB}" type="presParOf" srcId="{D6A6A3EC-8804-4BEB-8B42-DED0678AF556}" destId="{EDA4534A-D357-46CD-BC1A-114AAD09A2ED}" srcOrd="2" destOrd="0" presId="urn:microsoft.com/office/officeart/2008/layout/LinedList"/>
    <dgm:cxn modelId="{990FCD6E-D060-420C-9104-47E50CACC092}" type="presParOf" srcId="{B6A6A191-2BE5-4CBF-B250-E999B2F76DF9}" destId="{F24B7A92-AC69-4AC3-A795-99A78BA0E1A1}" srcOrd="11" destOrd="0" presId="urn:microsoft.com/office/officeart/2008/layout/LinedList"/>
    <dgm:cxn modelId="{6977BA7C-C33C-483A-9FCB-8029325553A7}" type="presParOf" srcId="{B6A6A191-2BE5-4CBF-B250-E999B2F76DF9}" destId="{40983436-89CD-43EF-850F-189CE205F837}" srcOrd="12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CDC4D81-489B-4DB1-8FF0-69D8ECCACB45}" type="doc">
      <dgm:prSet loTypeId="urn:microsoft.com/office/officeart/2005/8/layout/hierarchy5" loCatId="hierarchy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B092902-2667-42CE-BF1F-BCC4E9982046}">
      <dgm:prSet phldrT="[Text]"/>
      <dgm:spPr/>
      <dgm:t>
        <a:bodyPr/>
        <a:lstStyle/>
        <a:p>
          <a:r>
            <a:rPr lang="en-US" dirty="0" smtClean="0"/>
            <a:t>Sampling</a:t>
          </a:r>
          <a:endParaRPr lang="en-US" dirty="0"/>
        </a:p>
      </dgm:t>
    </dgm:pt>
    <dgm:pt modelId="{37B9EB0D-B3E1-4AFB-B4CC-E5EF46F8AE94}" type="parTrans" cxnId="{A5205A79-A0F1-4DD1-A1D7-3626312F7C2D}">
      <dgm:prSet/>
      <dgm:spPr/>
      <dgm:t>
        <a:bodyPr/>
        <a:lstStyle/>
        <a:p>
          <a:endParaRPr lang="en-US"/>
        </a:p>
      </dgm:t>
    </dgm:pt>
    <dgm:pt modelId="{99D10770-FD32-4768-8FBB-3ED32499B1C3}" type="sibTrans" cxnId="{A5205A79-A0F1-4DD1-A1D7-3626312F7C2D}">
      <dgm:prSet/>
      <dgm:spPr/>
      <dgm:t>
        <a:bodyPr/>
        <a:lstStyle/>
        <a:p>
          <a:endParaRPr lang="en-US"/>
        </a:p>
      </dgm:t>
    </dgm:pt>
    <dgm:pt modelId="{355E6746-F843-4FED-8F09-3696A29EA16F}">
      <dgm:prSet phldrT="[Text]"/>
      <dgm:spPr/>
      <dgm:t>
        <a:bodyPr/>
        <a:lstStyle/>
        <a:p>
          <a:r>
            <a:rPr lang="en-US" dirty="0" smtClean="0"/>
            <a:t>Learning</a:t>
          </a:r>
          <a:endParaRPr lang="en-US" dirty="0"/>
        </a:p>
      </dgm:t>
    </dgm:pt>
    <dgm:pt modelId="{F80E9AEA-0FA7-4061-A9FD-D8F2B990EAB8}" type="parTrans" cxnId="{E1D258C4-E7F7-4FA5-8E51-61CFEAC2A18B}">
      <dgm:prSet/>
      <dgm:spPr>
        <a:solidFill>
          <a:schemeClr val="tx2"/>
        </a:solidFill>
        <a:ln>
          <a:noFill/>
        </a:ln>
      </dgm:spPr>
      <dgm:t>
        <a:bodyPr/>
        <a:lstStyle/>
        <a:p>
          <a:endParaRPr lang="en-US"/>
        </a:p>
      </dgm:t>
    </dgm:pt>
    <dgm:pt modelId="{AF966736-D121-48ED-A33B-35D5F3342BD7}" type="sibTrans" cxnId="{E1D258C4-E7F7-4FA5-8E51-61CFEAC2A18B}">
      <dgm:prSet/>
      <dgm:spPr/>
      <dgm:t>
        <a:bodyPr/>
        <a:lstStyle/>
        <a:p>
          <a:endParaRPr lang="en-US"/>
        </a:p>
      </dgm:t>
    </dgm:pt>
    <dgm:pt modelId="{FABBC10A-E360-4D13-9B9C-B78E52A99DB3}">
      <dgm:prSet phldrT="[Text]"/>
      <dgm:spPr/>
      <dgm:t>
        <a:bodyPr/>
        <a:lstStyle/>
        <a:p>
          <a:r>
            <a:rPr lang="en-US" dirty="0" smtClean="0"/>
            <a:t>Prediction</a:t>
          </a:r>
          <a:endParaRPr lang="en-US" dirty="0"/>
        </a:p>
      </dgm:t>
    </dgm:pt>
    <dgm:pt modelId="{8A983308-344D-409A-98EB-8BF9EC95914A}" type="parTrans" cxnId="{3477C120-1382-405E-A616-3E1DF49663EC}">
      <dgm:prSet/>
      <dgm:spPr>
        <a:solidFill>
          <a:schemeClr val="accent1"/>
        </a:solidFill>
        <a:ln>
          <a:noFill/>
        </a:ln>
      </dgm:spPr>
      <dgm:t>
        <a:bodyPr/>
        <a:lstStyle/>
        <a:p>
          <a:endParaRPr lang="en-US"/>
        </a:p>
      </dgm:t>
    </dgm:pt>
    <dgm:pt modelId="{03DA959B-D560-4CA6-9987-4D95114AC5B4}" type="sibTrans" cxnId="{3477C120-1382-405E-A616-3E1DF49663EC}">
      <dgm:prSet/>
      <dgm:spPr/>
      <dgm:t>
        <a:bodyPr/>
        <a:lstStyle/>
        <a:p>
          <a:endParaRPr lang="en-US"/>
        </a:p>
      </dgm:t>
    </dgm:pt>
    <dgm:pt modelId="{A6AED4DE-5DCB-413F-9B51-1E52A300CA8A}">
      <dgm:prSet phldrT="[Text]"/>
      <dgm:spPr/>
      <dgm:t>
        <a:bodyPr/>
        <a:lstStyle/>
        <a:p>
          <a:r>
            <a:rPr lang="en-US" dirty="0" smtClean="0"/>
            <a:t>Optimization</a:t>
          </a:r>
          <a:endParaRPr lang="en-US" dirty="0"/>
        </a:p>
      </dgm:t>
    </dgm:pt>
    <dgm:pt modelId="{5D2FFAD2-0859-4713-901B-CE928757429C}" type="parTrans" cxnId="{7A710042-A8E3-45B4-B434-1A99D9B6557B}">
      <dgm:prSet/>
      <dgm:spPr>
        <a:solidFill>
          <a:schemeClr val="accent1"/>
        </a:solidFill>
        <a:ln>
          <a:noFill/>
        </a:ln>
      </dgm:spPr>
      <dgm:t>
        <a:bodyPr/>
        <a:lstStyle/>
        <a:p>
          <a:endParaRPr lang="en-US"/>
        </a:p>
      </dgm:t>
    </dgm:pt>
    <dgm:pt modelId="{45ED84D0-90D4-4B85-976E-DCE3BEBE133D}" type="sibTrans" cxnId="{7A710042-A8E3-45B4-B434-1A99D9B6557B}">
      <dgm:prSet/>
      <dgm:spPr/>
      <dgm:t>
        <a:bodyPr/>
        <a:lstStyle/>
        <a:p>
          <a:endParaRPr lang="en-US"/>
        </a:p>
      </dgm:t>
    </dgm:pt>
    <dgm:pt modelId="{4E877DAA-E9E1-45ED-B54D-CDAB94FA0E6F}">
      <dgm:prSet/>
      <dgm:spPr/>
      <dgm:t>
        <a:bodyPr/>
        <a:lstStyle/>
        <a:p>
          <a:r>
            <a:rPr lang="en-US" dirty="0" smtClean="0"/>
            <a:t>Analysis</a:t>
          </a:r>
          <a:endParaRPr lang="en-US" dirty="0"/>
        </a:p>
      </dgm:t>
    </dgm:pt>
    <dgm:pt modelId="{7A0BECA3-082D-491C-A18A-36884DFCB540}" type="parTrans" cxnId="{0EE67DCD-AB0F-4EC3-BE62-B058026C43C5}">
      <dgm:prSet/>
      <dgm:spPr>
        <a:solidFill>
          <a:schemeClr val="accent1"/>
        </a:solidFill>
        <a:ln>
          <a:noFill/>
        </a:ln>
      </dgm:spPr>
      <dgm:t>
        <a:bodyPr/>
        <a:lstStyle/>
        <a:p>
          <a:endParaRPr lang="en-US"/>
        </a:p>
      </dgm:t>
    </dgm:pt>
    <dgm:pt modelId="{FD87F14D-8EF9-40F1-895B-221F81F0CB4E}" type="sibTrans" cxnId="{0EE67DCD-AB0F-4EC3-BE62-B058026C43C5}">
      <dgm:prSet/>
      <dgm:spPr/>
      <dgm:t>
        <a:bodyPr/>
        <a:lstStyle/>
        <a:p>
          <a:endParaRPr lang="en-US"/>
        </a:p>
      </dgm:t>
    </dgm:pt>
    <dgm:pt modelId="{1EF7F906-B7B3-45E7-9ED5-FFAD3D4A2B4D}" type="pres">
      <dgm:prSet presAssocID="{7CDC4D81-489B-4DB1-8FF0-69D8ECCACB45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2F16187-A9FE-4173-B9FF-E2B0A6360E6F}" type="pres">
      <dgm:prSet presAssocID="{7CDC4D81-489B-4DB1-8FF0-69D8ECCACB45}" presName="hierFlow" presStyleCnt="0"/>
      <dgm:spPr/>
    </dgm:pt>
    <dgm:pt modelId="{43E6AA56-90AE-4867-B76C-450CADFCBCEA}" type="pres">
      <dgm:prSet presAssocID="{7CDC4D81-489B-4DB1-8FF0-69D8ECCACB45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BBBD8F3F-F478-47D0-9E59-3F978354C458}" type="pres">
      <dgm:prSet presAssocID="{0B092902-2667-42CE-BF1F-BCC4E9982046}" presName="Name17" presStyleCnt="0"/>
      <dgm:spPr/>
    </dgm:pt>
    <dgm:pt modelId="{C9B3432E-F464-462E-83D4-A45541FBFBA3}" type="pres">
      <dgm:prSet presAssocID="{0B092902-2667-42CE-BF1F-BCC4E9982046}" presName="level1Shape" presStyleLbl="node0" presStyleIdx="0" presStyleCnt="1" custLinFactNeighborX="-407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4C51949-1311-4D8C-9D3E-F0D4F4E731F4}" type="pres">
      <dgm:prSet presAssocID="{0B092902-2667-42CE-BF1F-BCC4E9982046}" presName="hierChild2" presStyleCnt="0"/>
      <dgm:spPr/>
    </dgm:pt>
    <dgm:pt modelId="{71CB5F85-2E7C-4927-AAD8-B5D710F2B9CB}" type="pres">
      <dgm:prSet presAssocID="{F80E9AEA-0FA7-4061-A9FD-D8F2B990EAB8}" presName="Name25" presStyleLbl="parChTrans1D2" presStyleIdx="0" presStyleCnt="1"/>
      <dgm:spPr/>
      <dgm:t>
        <a:bodyPr/>
        <a:lstStyle/>
        <a:p>
          <a:endParaRPr lang="en-US"/>
        </a:p>
      </dgm:t>
    </dgm:pt>
    <dgm:pt modelId="{DFA011DD-54BC-42E0-B0DE-FB8B566D6DC0}" type="pres">
      <dgm:prSet presAssocID="{F80E9AEA-0FA7-4061-A9FD-D8F2B990EAB8}" presName="connTx" presStyleLbl="parChTrans1D2" presStyleIdx="0" presStyleCnt="1"/>
      <dgm:spPr/>
      <dgm:t>
        <a:bodyPr/>
        <a:lstStyle/>
        <a:p>
          <a:endParaRPr lang="en-US"/>
        </a:p>
      </dgm:t>
    </dgm:pt>
    <dgm:pt modelId="{BCF7589C-20C7-4129-B230-5EDD0C670CB2}" type="pres">
      <dgm:prSet presAssocID="{355E6746-F843-4FED-8F09-3696A29EA16F}" presName="Name30" presStyleCnt="0"/>
      <dgm:spPr/>
    </dgm:pt>
    <dgm:pt modelId="{064E4F55-ACBD-4AA1-908D-DDB03D5C65E6}" type="pres">
      <dgm:prSet presAssocID="{355E6746-F843-4FED-8F09-3696A29EA16F}" presName="level2Shape" presStyleLbl="node2" presStyleIdx="0" presStyleCnt="1"/>
      <dgm:spPr/>
      <dgm:t>
        <a:bodyPr/>
        <a:lstStyle/>
        <a:p>
          <a:endParaRPr lang="en-US"/>
        </a:p>
      </dgm:t>
    </dgm:pt>
    <dgm:pt modelId="{2388D60E-2A64-4DAF-B4ED-A84ACC8AD22A}" type="pres">
      <dgm:prSet presAssocID="{355E6746-F843-4FED-8F09-3696A29EA16F}" presName="hierChild3" presStyleCnt="0"/>
      <dgm:spPr/>
    </dgm:pt>
    <dgm:pt modelId="{3DAF800F-1DF5-449E-80A9-2A46F7B181B5}" type="pres">
      <dgm:prSet presAssocID="{8A983308-344D-409A-98EB-8BF9EC95914A}" presName="Name25" presStyleLbl="parChTrans1D3" presStyleIdx="0" presStyleCnt="3"/>
      <dgm:spPr>
        <a:prstGeom prst="rightArrow">
          <a:avLst/>
        </a:prstGeom>
      </dgm:spPr>
      <dgm:t>
        <a:bodyPr/>
        <a:lstStyle/>
        <a:p>
          <a:endParaRPr lang="en-US"/>
        </a:p>
      </dgm:t>
    </dgm:pt>
    <dgm:pt modelId="{BD69C9DF-2C9D-4B87-A6CA-3ED2E4C7508C}" type="pres">
      <dgm:prSet presAssocID="{8A983308-344D-409A-98EB-8BF9EC95914A}" presName="connTx" presStyleLbl="parChTrans1D3" presStyleIdx="0" presStyleCnt="3"/>
      <dgm:spPr/>
      <dgm:t>
        <a:bodyPr/>
        <a:lstStyle/>
        <a:p>
          <a:endParaRPr lang="en-US"/>
        </a:p>
      </dgm:t>
    </dgm:pt>
    <dgm:pt modelId="{28381D00-7017-47D4-AFEF-D1F83C7E4162}" type="pres">
      <dgm:prSet presAssocID="{FABBC10A-E360-4D13-9B9C-B78E52A99DB3}" presName="Name30" presStyleCnt="0"/>
      <dgm:spPr/>
    </dgm:pt>
    <dgm:pt modelId="{F38D57A1-A1B8-4497-9ADF-796C8961B215}" type="pres">
      <dgm:prSet presAssocID="{FABBC10A-E360-4D13-9B9C-B78E52A99DB3}" presName="level2Shape" presStyleLbl="node3" presStyleIdx="0" presStyleCnt="3" custLinFactNeighborX="1746"/>
      <dgm:spPr/>
      <dgm:t>
        <a:bodyPr/>
        <a:lstStyle/>
        <a:p>
          <a:endParaRPr lang="en-US"/>
        </a:p>
      </dgm:t>
    </dgm:pt>
    <dgm:pt modelId="{9F0258F7-D61B-4897-A621-2AD61B0FA64C}" type="pres">
      <dgm:prSet presAssocID="{FABBC10A-E360-4D13-9B9C-B78E52A99DB3}" presName="hierChild3" presStyleCnt="0"/>
      <dgm:spPr/>
    </dgm:pt>
    <dgm:pt modelId="{36EFF10D-7803-48E5-9283-D012D5CAB08C}" type="pres">
      <dgm:prSet presAssocID="{5D2FFAD2-0859-4713-901B-CE928757429C}" presName="Name25" presStyleLbl="parChTrans1D3" presStyleIdx="1" presStyleCnt="3"/>
      <dgm:spPr>
        <a:prstGeom prst="rightArrow">
          <a:avLst/>
        </a:prstGeom>
      </dgm:spPr>
      <dgm:t>
        <a:bodyPr/>
        <a:lstStyle/>
        <a:p>
          <a:endParaRPr lang="en-US"/>
        </a:p>
      </dgm:t>
    </dgm:pt>
    <dgm:pt modelId="{931D7E1F-DE39-48CD-A151-D55B6EA90B60}" type="pres">
      <dgm:prSet presAssocID="{5D2FFAD2-0859-4713-901B-CE928757429C}" presName="connTx" presStyleLbl="parChTrans1D3" presStyleIdx="1" presStyleCnt="3"/>
      <dgm:spPr/>
      <dgm:t>
        <a:bodyPr/>
        <a:lstStyle/>
        <a:p>
          <a:endParaRPr lang="en-US"/>
        </a:p>
      </dgm:t>
    </dgm:pt>
    <dgm:pt modelId="{D94C48DD-E357-4719-B1C2-429945A85528}" type="pres">
      <dgm:prSet presAssocID="{A6AED4DE-5DCB-413F-9B51-1E52A300CA8A}" presName="Name30" presStyleCnt="0"/>
      <dgm:spPr/>
    </dgm:pt>
    <dgm:pt modelId="{1140EA6D-19FA-4DDA-B019-ABFA1109C9B1}" type="pres">
      <dgm:prSet presAssocID="{A6AED4DE-5DCB-413F-9B51-1E52A300CA8A}" presName="level2Shape" presStyleLbl="node3" presStyleIdx="1" presStyleCnt="3" custLinFactNeighborX="2328"/>
      <dgm:spPr/>
      <dgm:t>
        <a:bodyPr/>
        <a:lstStyle/>
        <a:p>
          <a:endParaRPr lang="en-US"/>
        </a:p>
      </dgm:t>
    </dgm:pt>
    <dgm:pt modelId="{7BE300FC-7D1E-400E-9C21-EBEC1455A27E}" type="pres">
      <dgm:prSet presAssocID="{A6AED4DE-5DCB-413F-9B51-1E52A300CA8A}" presName="hierChild3" presStyleCnt="0"/>
      <dgm:spPr/>
    </dgm:pt>
    <dgm:pt modelId="{A8869F46-5AF8-457E-927C-8E08221A67C1}" type="pres">
      <dgm:prSet presAssocID="{7A0BECA3-082D-491C-A18A-36884DFCB540}" presName="Name25" presStyleLbl="parChTrans1D3" presStyleIdx="2" presStyleCnt="3"/>
      <dgm:spPr>
        <a:prstGeom prst="rightArrow">
          <a:avLst/>
        </a:prstGeom>
      </dgm:spPr>
      <dgm:t>
        <a:bodyPr/>
        <a:lstStyle/>
        <a:p>
          <a:endParaRPr lang="en-US"/>
        </a:p>
      </dgm:t>
    </dgm:pt>
    <dgm:pt modelId="{D80D7E82-7987-45ED-B346-2CC32350F995}" type="pres">
      <dgm:prSet presAssocID="{7A0BECA3-082D-491C-A18A-36884DFCB540}" presName="connTx" presStyleLbl="parChTrans1D3" presStyleIdx="2" presStyleCnt="3"/>
      <dgm:spPr/>
      <dgm:t>
        <a:bodyPr/>
        <a:lstStyle/>
        <a:p>
          <a:endParaRPr lang="en-US"/>
        </a:p>
      </dgm:t>
    </dgm:pt>
    <dgm:pt modelId="{09233147-6E75-4F74-8987-4BB52C02A63A}" type="pres">
      <dgm:prSet presAssocID="{4E877DAA-E9E1-45ED-B54D-CDAB94FA0E6F}" presName="Name30" presStyleCnt="0"/>
      <dgm:spPr/>
    </dgm:pt>
    <dgm:pt modelId="{1FF40DD5-AE38-4AFB-AF41-A943D57C337B}" type="pres">
      <dgm:prSet presAssocID="{4E877DAA-E9E1-45ED-B54D-CDAB94FA0E6F}" presName="level2Shape" presStyleLbl="node3" presStyleIdx="2" presStyleCnt="3" custLinFactNeighborX="2328"/>
      <dgm:spPr/>
      <dgm:t>
        <a:bodyPr/>
        <a:lstStyle/>
        <a:p>
          <a:endParaRPr lang="en-US"/>
        </a:p>
      </dgm:t>
    </dgm:pt>
    <dgm:pt modelId="{5BA07188-39E8-494B-964B-EDF8D0A4FD42}" type="pres">
      <dgm:prSet presAssocID="{4E877DAA-E9E1-45ED-B54D-CDAB94FA0E6F}" presName="hierChild3" presStyleCnt="0"/>
      <dgm:spPr/>
    </dgm:pt>
    <dgm:pt modelId="{5EA443AB-378D-4BE7-9AA4-590BCAB88883}" type="pres">
      <dgm:prSet presAssocID="{7CDC4D81-489B-4DB1-8FF0-69D8ECCACB45}" presName="bgShapesFlow" presStyleCnt="0"/>
      <dgm:spPr/>
    </dgm:pt>
  </dgm:ptLst>
  <dgm:cxnLst>
    <dgm:cxn modelId="{EED7DB87-F506-4330-A6B7-9171A6F636F7}" type="presOf" srcId="{FABBC10A-E360-4D13-9B9C-B78E52A99DB3}" destId="{F38D57A1-A1B8-4497-9ADF-796C8961B215}" srcOrd="0" destOrd="0" presId="urn:microsoft.com/office/officeart/2005/8/layout/hierarchy5"/>
    <dgm:cxn modelId="{724AD91C-8226-4D45-ACBE-99B898CEB0BC}" type="presOf" srcId="{4E877DAA-E9E1-45ED-B54D-CDAB94FA0E6F}" destId="{1FF40DD5-AE38-4AFB-AF41-A943D57C337B}" srcOrd="0" destOrd="0" presId="urn:microsoft.com/office/officeart/2005/8/layout/hierarchy5"/>
    <dgm:cxn modelId="{4D8F06B2-74D6-4DA1-AD0A-922B70350C27}" type="presOf" srcId="{F80E9AEA-0FA7-4061-A9FD-D8F2B990EAB8}" destId="{71CB5F85-2E7C-4927-AAD8-B5D710F2B9CB}" srcOrd="0" destOrd="0" presId="urn:microsoft.com/office/officeart/2005/8/layout/hierarchy5"/>
    <dgm:cxn modelId="{09887BB3-F68A-49FE-8CE4-E5391CDEDC4B}" type="presOf" srcId="{5D2FFAD2-0859-4713-901B-CE928757429C}" destId="{931D7E1F-DE39-48CD-A151-D55B6EA90B60}" srcOrd="1" destOrd="0" presId="urn:microsoft.com/office/officeart/2005/8/layout/hierarchy5"/>
    <dgm:cxn modelId="{A9F7B287-E90C-4977-989A-3B32F81554AD}" type="presOf" srcId="{F80E9AEA-0FA7-4061-A9FD-D8F2B990EAB8}" destId="{DFA011DD-54BC-42E0-B0DE-FB8B566D6DC0}" srcOrd="1" destOrd="0" presId="urn:microsoft.com/office/officeart/2005/8/layout/hierarchy5"/>
    <dgm:cxn modelId="{010417ED-C09F-4264-A80B-B8266F0D3F17}" type="presOf" srcId="{7A0BECA3-082D-491C-A18A-36884DFCB540}" destId="{D80D7E82-7987-45ED-B346-2CC32350F995}" srcOrd="1" destOrd="0" presId="urn:microsoft.com/office/officeart/2005/8/layout/hierarchy5"/>
    <dgm:cxn modelId="{BBB4C9E0-968B-4FE3-8E73-B7D173F080F3}" type="presOf" srcId="{A6AED4DE-5DCB-413F-9B51-1E52A300CA8A}" destId="{1140EA6D-19FA-4DDA-B019-ABFA1109C9B1}" srcOrd="0" destOrd="0" presId="urn:microsoft.com/office/officeart/2005/8/layout/hierarchy5"/>
    <dgm:cxn modelId="{98081B1F-62ED-4991-9ECB-13087B7B908B}" type="presOf" srcId="{8A983308-344D-409A-98EB-8BF9EC95914A}" destId="{BD69C9DF-2C9D-4B87-A6CA-3ED2E4C7508C}" srcOrd="1" destOrd="0" presId="urn:microsoft.com/office/officeart/2005/8/layout/hierarchy5"/>
    <dgm:cxn modelId="{A5205A79-A0F1-4DD1-A1D7-3626312F7C2D}" srcId="{7CDC4D81-489B-4DB1-8FF0-69D8ECCACB45}" destId="{0B092902-2667-42CE-BF1F-BCC4E9982046}" srcOrd="0" destOrd="0" parTransId="{37B9EB0D-B3E1-4AFB-B4CC-E5EF46F8AE94}" sibTransId="{99D10770-FD32-4768-8FBB-3ED32499B1C3}"/>
    <dgm:cxn modelId="{7A710042-A8E3-45B4-B434-1A99D9B6557B}" srcId="{355E6746-F843-4FED-8F09-3696A29EA16F}" destId="{A6AED4DE-5DCB-413F-9B51-1E52A300CA8A}" srcOrd="1" destOrd="0" parTransId="{5D2FFAD2-0859-4713-901B-CE928757429C}" sibTransId="{45ED84D0-90D4-4B85-976E-DCE3BEBE133D}"/>
    <dgm:cxn modelId="{DA3659F6-D113-45CF-8CDC-F7699BA388BD}" type="presOf" srcId="{8A983308-344D-409A-98EB-8BF9EC95914A}" destId="{3DAF800F-1DF5-449E-80A9-2A46F7B181B5}" srcOrd="0" destOrd="0" presId="urn:microsoft.com/office/officeart/2005/8/layout/hierarchy5"/>
    <dgm:cxn modelId="{E1D258C4-E7F7-4FA5-8E51-61CFEAC2A18B}" srcId="{0B092902-2667-42CE-BF1F-BCC4E9982046}" destId="{355E6746-F843-4FED-8F09-3696A29EA16F}" srcOrd="0" destOrd="0" parTransId="{F80E9AEA-0FA7-4061-A9FD-D8F2B990EAB8}" sibTransId="{AF966736-D121-48ED-A33B-35D5F3342BD7}"/>
    <dgm:cxn modelId="{0EE67DCD-AB0F-4EC3-BE62-B058026C43C5}" srcId="{355E6746-F843-4FED-8F09-3696A29EA16F}" destId="{4E877DAA-E9E1-45ED-B54D-CDAB94FA0E6F}" srcOrd="2" destOrd="0" parTransId="{7A0BECA3-082D-491C-A18A-36884DFCB540}" sibTransId="{FD87F14D-8EF9-40F1-895B-221F81F0CB4E}"/>
    <dgm:cxn modelId="{2FE2B674-8635-422C-96B3-DB1CEF19D49F}" type="presOf" srcId="{7CDC4D81-489B-4DB1-8FF0-69D8ECCACB45}" destId="{1EF7F906-B7B3-45E7-9ED5-FFAD3D4A2B4D}" srcOrd="0" destOrd="0" presId="urn:microsoft.com/office/officeart/2005/8/layout/hierarchy5"/>
    <dgm:cxn modelId="{3477C120-1382-405E-A616-3E1DF49663EC}" srcId="{355E6746-F843-4FED-8F09-3696A29EA16F}" destId="{FABBC10A-E360-4D13-9B9C-B78E52A99DB3}" srcOrd="0" destOrd="0" parTransId="{8A983308-344D-409A-98EB-8BF9EC95914A}" sibTransId="{03DA959B-D560-4CA6-9987-4D95114AC5B4}"/>
    <dgm:cxn modelId="{08EAE26E-8F8F-4F89-A74D-BFCA4371BF2D}" type="presOf" srcId="{5D2FFAD2-0859-4713-901B-CE928757429C}" destId="{36EFF10D-7803-48E5-9283-D012D5CAB08C}" srcOrd="0" destOrd="0" presId="urn:microsoft.com/office/officeart/2005/8/layout/hierarchy5"/>
    <dgm:cxn modelId="{E5BED843-1D12-444F-91BC-69CFDAE6899B}" type="presOf" srcId="{0B092902-2667-42CE-BF1F-BCC4E9982046}" destId="{C9B3432E-F464-462E-83D4-A45541FBFBA3}" srcOrd="0" destOrd="0" presId="urn:microsoft.com/office/officeart/2005/8/layout/hierarchy5"/>
    <dgm:cxn modelId="{2832774D-7856-4DC7-9257-50B7F1466621}" type="presOf" srcId="{7A0BECA3-082D-491C-A18A-36884DFCB540}" destId="{A8869F46-5AF8-457E-927C-8E08221A67C1}" srcOrd="0" destOrd="0" presId="urn:microsoft.com/office/officeart/2005/8/layout/hierarchy5"/>
    <dgm:cxn modelId="{228AA259-05EA-4A06-8C4F-115BA31B7310}" type="presOf" srcId="{355E6746-F843-4FED-8F09-3696A29EA16F}" destId="{064E4F55-ACBD-4AA1-908D-DDB03D5C65E6}" srcOrd="0" destOrd="0" presId="urn:microsoft.com/office/officeart/2005/8/layout/hierarchy5"/>
    <dgm:cxn modelId="{CA33F5E7-A362-46D9-8C86-CBF95620D814}" type="presParOf" srcId="{1EF7F906-B7B3-45E7-9ED5-FFAD3D4A2B4D}" destId="{92F16187-A9FE-4173-B9FF-E2B0A6360E6F}" srcOrd="0" destOrd="0" presId="urn:microsoft.com/office/officeart/2005/8/layout/hierarchy5"/>
    <dgm:cxn modelId="{F7681C2F-4330-46E6-9397-A3065DEC6043}" type="presParOf" srcId="{92F16187-A9FE-4173-B9FF-E2B0A6360E6F}" destId="{43E6AA56-90AE-4867-B76C-450CADFCBCEA}" srcOrd="0" destOrd="0" presId="urn:microsoft.com/office/officeart/2005/8/layout/hierarchy5"/>
    <dgm:cxn modelId="{11A460A4-ABE5-4691-8BC6-2120E8E59499}" type="presParOf" srcId="{43E6AA56-90AE-4867-B76C-450CADFCBCEA}" destId="{BBBD8F3F-F478-47D0-9E59-3F978354C458}" srcOrd="0" destOrd="0" presId="urn:microsoft.com/office/officeart/2005/8/layout/hierarchy5"/>
    <dgm:cxn modelId="{AF5B53B5-AD2B-4EAC-A5F9-EAD437759676}" type="presParOf" srcId="{BBBD8F3F-F478-47D0-9E59-3F978354C458}" destId="{C9B3432E-F464-462E-83D4-A45541FBFBA3}" srcOrd="0" destOrd="0" presId="urn:microsoft.com/office/officeart/2005/8/layout/hierarchy5"/>
    <dgm:cxn modelId="{1B93A51F-07DA-4942-9F5B-4B531DF4C84F}" type="presParOf" srcId="{BBBD8F3F-F478-47D0-9E59-3F978354C458}" destId="{84C51949-1311-4D8C-9D3E-F0D4F4E731F4}" srcOrd="1" destOrd="0" presId="urn:microsoft.com/office/officeart/2005/8/layout/hierarchy5"/>
    <dgm:cxn modelId="{00C31CC4-54EB-4FE9-8062-52B13D6AF031}" type="presParOf" srcId="{84C51949-1311-4D8C-9D3E-F0D4F4E731F4}" destId="{71CB5F85-2E7C-4927-AAD8-B5D710F2B9CB}" srcOrd="0" destOrd="0" presId="urn:microsoft.com/office/officeart/2005/8/layout/hierarchy5"/>
    <dgm:cxn modelId="{FEF8BE56-79B4-4BAF-8CDF-108DB757D430}" type="presParOf" srcId="{71CB5F85-2E7C-4927-AAD8-B5D710F2B9CB}" destId="{DFA011DD-54BC-42E0-B0DE-FB8B566D6DC0}" srcOrd="0" destOrd="0" presId="urn:microsoft.com/office/officeart/2005/8/layout/hierarchy5"/>
    <dgm:cxn modelId="{C2CD7CCA-991F-460A-AB6C-E5F3189A78CA}" type="presParOf" srcId="{84C51949-1311-4D8C-9D3E-F0D4F4E731F4}" destId="{BCF7589C-20C7-4129-B230-5EDD0C670CB2}" srcOrd="1" destOrd="0" presId="urn:microsoft.com/office/officeart/2005/8/layout/hierarchy5"/>
    <dgm:cxn modelId="{A3AA4BFB-FCDA-4815-A5B4-460E034934C1}" type="presParOf" srcId="{BCF7589C-20C7-4129-B230-5EDD0C670CB2}" destId="{064E4F55-ACBD-4AA1-908D-DDB03D5C65E6}" srcOrd="0" destOrd="0" presId="urn:microsoft.com/office/officeart/2005/8/layout/hierarchy5"/>
    <dgm:cxn modelId="{C05983AF-FD5E-4140-B38F-43167D28B608}" type="presParOf" srcId="{BCF7589C-20C7-4129-B230-5EDD0C670CB2}" destId="{2388D60E-2A64-4DAF-B4ED-A84ACC8AD22A}" srcOrd="1" destOrd="0" presId="urn:microsoft.com/office/officeart/2005/8/layout/hierarchy5"/>
    <dgm:cxn modelId="{AA1856A6-CA2A-42BF-B1E3-67A5463DF724}" type="presParOf" srcId="{2388D60E-2A64-4DAF-B4ED-A84ACC8AD22A}" destId="{3DAF800F-1DF5-449E-80A9-2A46F7B181B5}" srcOrd="0" destOrd="0" presId="urn:microsoft.com/office/officeart/2005/8/layout/hierarchy5"/>
    <dgm:cxn modelId="{AC6B2FCD-3A76-43B4-BDF5-0B48C3FE6262}" type="presParOf" srcId="{3DAF800F-1DF5-449E-80A9-2A46F7B181B5}" destId="{BD69C9DF-2C9D-4B87-A6CA-3ED2E4C7508C}" srcOrd="0" destOrd="0" presId="urn:microsoft.com/office/officeart/2005/8/layout/hierarchy5"/>
    <dgm:cxn modelId="{EA7A60E9-798B-4191-AFC3-9FC1BD3035D7}" type="presParOf" srcId="{2388D60E-2A64-4DAF-B4ED-A84ACC8AD22A}" destId="{28381D00-7017-47D4-AFEF-D1F83C7E4162}" srcOrd="1" destOrd="0" presId="urn:microsoft.com/office/officeart/2005/8/layout/hierarchy5"/>
    <dgm:cxn modelId="{6EE7CF43-FFF9-406C-9B1E-4E527B366558}" type="presParOf" srcId="{28381D00-7017-47D4-AFEF-D1F83C7E4162}" destId="{F38D57A1-A1B8-4497-9ADF-796C8961B215}" srcOrd="0" destOrd="0" presId="urn:microsoft.com/office/officeart/2005/8/layout/hierarchy5"/>
    <dgm:cxn modelId="{8E7B84C6-3815-4FD4-93BE-3B080099EBFA}" type="presParOf" srcId="{28381D00-7017-47D4-AFEF-D1F83C7E4162}" destId="{9F0258F7-D61B-4897-A621-2AD61B0FA64C}" srcOrd="1" destOrd="0" presId="urn:microsoft.com/office/officeart/2005/8/layout/hierarchy5"/>
    <dgm:cxn modelId="{373342BB-992A-4DE7-9B55-AC37C9D42D5E}" type="presParOf" srcId="{2388D60E-2A64-4DAF-B4ED-A84ACC8AD22A}" destId="{36EFF10D-7803-48E5-9283-D012D5CAB08C}" srcOrd="2" destOrd="0" presId="urn:microsoft.com/office/officeart/2005/8/layout/hierarchy5"/>
    <dgm:cxn modelId="{7A8A453E-8148-4A9C-8C03-A05891470FA7}" type="presParOf" srcId="{36EFF10D-7803-48E5-9283-D012D5CAB08C}" destId="{931D7E1F-DE39-48CD-A151-D55B6EA90B60}" srcOrd="0" destOrd="0" presId="urn:microsoft.com/office/officeart/2005/8/layout/hierarchy5"/>
    <dgm:cxn modelId="{8BA28AA3-8A78-4A8C-A25E-51F4E6DCD246}" type="presParOf" srcId="{2388D60E-2A64-4DAF-B4ED-A84ACC8AD22A}" destId="{D94C48DD-E357-4719-B1C2-429945A85528}" srcOrd="3" destOrd="0" presId="urn:microsoft.com/office/officeart/2005/8/layout/hierarchy5"/>
    <dgm:cxn modelId="{60BDAD10-8009-400C-B1EA-963DE4909154}" type="presParOf" srcId="{D94C48DD-E357-4719-B1C2-429945A85528}" destId="{1140EA6D-19FA-4DDA-B019-ABFA1109C9B1}" srcOrd="0" destOrd="0" presId="urn:microsoft.com/office/officeart/2005/8/layout/hierarchy5"/>
    <dgm:cxn modelId="{0D0E3CA6-9A07-43AE-BDBA-963B2F067271}" type="presParOf" srcId="{D94C48DD-E357-4719-B1C2-429945A85528}" destId="{7BE300FC-7D1E-400E-9C21-EBEC1455A27E}" srcOrd="1" destOrd="0" presId="urn:microsoft.com/office/officeart/2005/8/layout/hierarchy5"/>
    <dgm:cxn modelId="{B50AC652-16EA-49E9-B16D-EFBE33C52F1F}" type="presParOf" srcId="{2388D60E-2A64-4DAF-B4ED-A84ACC8AD22A}" destId="{A8869F46-5AF8-457E-927C-8E08221A67C1}" srcOrd="4" destOrd="0" presId="urn:microsoft.com/office/officeart/2005/8/layout/hierarchy5"/>
    <dgm:cxn modelId="{B7B669BC-44B5-4BE8-BA29-B5405B130202}" type="presParOf" srcId="{A8869F46-5AF8-457E-927C-8E08221A67C1}" destId="{D80D7E82-7987-45ED-B346-2CC32350F995}" srcOrd="0" destOrd="0" presId="urn:microsoft.com/office/officeart/2005/8/layout/hierarchy5"/>
    <dgm:cxn modelId="{02795BAB-BBB2-4765-97DD-05FB8BA275DA}" type="presParOf" srcId="{2388D60E-2A64-4DAF-B4ED-A84ACC8AD22A}" destId="{09233147-6E75-4F74-8987-4BB52C02A63A}" srcOrd="5" destOrd="0" presId="urn:microsoft.com/office/officeart/2005/8/layout/hierarchy5"/>
    <dgm:cxn modelId="{08660DA6-EC85-4AFB-8A27-6EE41F19B8F8}" type="presParOf" srcId="{09233147-6E75-4F74-8987-4BB52C02A63A}" destId="{1FF40DD5-AE38-4AFB-AF41-A943D57C337B}" srcOrd="0" destOrd="0" presId="urn:microsoft.com/office/officeart/2005/8/layout/hierarchy5"/>
    <dgm:cxn modelId="{B3EF4B4E-CC98-4D85-89FD-9B159918DD68}" type="presParOf" srcId="{09233147-6E75-4F74-8987-4BB52C02A63A}" destId="{5BA07188-39E8-494B-964B-EDF8D0A4FD42}" srcOrd="1" destOrd="0" presId="urn:microsoft.com/office/officeart/2005/8/layout/hierarchy5"/>
    <dgm:cxn modelId="{5837682A-2705-465A-BF9C-4C9D7C36268A}" type="presParOf" srcId="{1EF7F906-B7B3-45E7-9ED5-FFAD3D4A2B4D}" destId="{5EA443AB-378D-4BE7-9AA4-590BCAB88883}" srcOrd="1" destOrd="0" presId="urn:microsoft.com/office/officeart/2005/8/layout/hierarchy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A5CDBE1-641E-496C-A4EF-873CF8CF5E6C}" type="doc">
      <dgm:prSet loTypeId="urn:microsoft.com/office/officeart/2005/8/layout/cycle3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CE62911-4EA3-435B-8C8A-EBA8F79CFFD9}">
      <dgm:prSet phldrT="[Text]" custT="1"/>
      <dgm:spPr>
        <a:solidFill>
          <a:srgbClr val="FFC000"/>
        </a:solidFill>
      </dgm:spPr>
      <dgm:t>
        <a:bodyPr/>
        <a:lstStyle/>
        <a:p>
          <a:r>
            <a:rPr lang="en-US" sz="900" dirty="0" smtClean="0"/>
            <a:t>Start</a:t>
          </a:r>
        </a:p>
        <a:p>
          <a:r>
            <a:rPr lang="de-DE" sz="900" dirty="0" smtClean="0"/>
            <a:t>i =1</a:t>
          </a:r>
          <a:endParaRPr lang="en-US" sz="900" dirty="0"/>
        </a:p>
      </dgm:t>
    </dgm:pt>
    <dgm:pt modelId="{55A43A5D-D688-4CF3-B6EC-3F7966D0E301}" type="parTrans" cxnId="{2489ACAB-4AA3-4099-886E-1A70C226C878}">
      <dgm:prSet/>
      <dgm:spPr/>
      <dgm:t>
        <a:bodyPr/>
        <a:lstStyle/>
        <a:p>
          <a:endParaRPr lang="en-US" sz="900"/>
        </a:p>
      </dgm:t>
    </dgm:pt>
    <dgm:pt modelId="{FE6195EC-7E13-469D-906D-224229FBDA47}" type="sibTrans" cxnId="{2489ACAB-4AA3-4099-886E-1A70C226C878}">
      <dgm:prSet/>
      <dgm:spPr/>
      <dgm:t>
        <a:bodyPr/>
        <a:lstStyle/>
        <a:p>
          <a:endParaRPr lang="en-US" sz="900"/>
        </a:p>
      </dgm:t>
    </dgm:pt>
    <dgm:pt modelId="{EC1ED64B-4BCE-4727-AF98-76515CEA8DBA}">
      <dgm:prSet phldrT="[Text]" custT="1"/>
      <dgm:spPr/>
      <dgm:t>
        <a:bodyPr/>
        <a:lstStyle/>
        <a:p>
          <a:r>
            <a:rPr lang="en-US" sz="900" dirty="0" smtClean="0"/>
            <a:t>Measure another  random configurations</a:t>
          </a:r>
        </a:p>
      </dgm:t>
    </dgm:pt>
    <dgm:pt modelId="{522A0732-EBC1-4B04-926A-9D7C602FF0EB}" type="parTrans" cxnId="{DE67A8FB-3BD9-4C84-A0D7-F026FFC9D089}">
      <dgm:prSet/>
      <dgm:spPr/>
      <dgm:t>
        <a:bodyPr/>
        <a:lstStyle/>
        <a:p>
          <a:endParaRPr lang="en-US" sz="900"/>
        </a:p>
      </dgm:t>
    </dgm:pt>
    <dgm:pt modelId="{EE3BD8B4-7F93-46F6-992B-B2A038F0B7F0}" type="sibTrans" cxnId="{DE67A8FB-3BD9-4C84-A0D7-F026FFC9D089}">
      <dgm:prSet/>
      <dgm:spPr/>
      <dgm:t>
        <a:bodyPr/>
        <a:lstStyle/>
        <a:p>
          <a:endParaRPr lang="en-US" sz="900"/>
        </a:p>
      </dgm:t>
    </dgm:pt>
    <dgm:pt modelId="{C8C9BD1B-4546-40AE-916C-D57D1C85D76D}">
      <dgm:prSet phldrT="[Text]" custT="1"/>
      <dgm:spPr/>
      <dgm:t>
        <a:bodyPr/>
        <a:lstStyle/>
        <a:p>
          <a:r>
            <a:rPr lang="en-US" sz="900" dirty="0" smtClean="0"/>
            <a:t>Insert into </a:t>
          </a:r>
          <a:r>
            <a:rPr lang="en-US" sz="900" dirty="0" smtClean="0"/>
            <a:t>a Learning Algorithm</a:t>
          </a:r>
          <a:endParaRPr lang="en-US" sz="900" dirty="0"/>
        </a:p>
      </dgm:t>
    </dgm:pt>
    <dgm:pt modelId="{C880FFE4-79BE-4F1D-91FB-E4EC913BF6CF}" type="parTrans" cxnId="{E5424645-2D9F-44F5-9AE4-15F66623A8BB}">
      <dgm:prSet/>
      <dgm:spPr/>
      <dgm:t>
        <a:bodyPr/>
        <a:lstStyle/>
        <a:p>
          <a:endParaRPr lang="en-US" sz="900"/>
        </a:p>
      </dgm:t>
    </dgm:pt>
    <dgm:pt modelId="{C95D0EDE-8DCD-4BE7-BFC7-C30764743642}" type="sibTrans" cxnId="{E5424645-2D9F-44F5-9AE4-15F66623A8BB}">
      <dgm:prSet/>
      <dgm:spPr/>
      <dgm:t>
        <a:bodyPr/>
        <a:lstStyle/>
        <a:p>
          <a:endParaRPr lang="en-US" sz="900"/>
        </a:p>
      </dgm:t>
    </dgm:pt>
    <mc:AlternateContent xmlns:mc="http://schemas.openxmlformats.org/markup-compatibility/2006">
      <mc:Choice xmlns:a14="http://schemas.microsoft.com/office/drawing/2010/main" Requires="a14">
        <dgm:pt modelId="{894D4CF5-871F-410C-BC8F-C107690F2573}">
          <dgm:prSet phldrT="[Text]" custT="1"/>
          <dgm:spPr/>
          <dgm:t>
            <a:bodyPr/>
            <a:lstStyle/>
            <a:p>
              <a:r>
                <a:rPr lang="en-US" sz="900" dirty="0" smtClean="0"/>
                <a:t>Evaluate mean error </a:t>
              </a:r>
              <a14:m>
                <m:oMath xmlns:m="http://schemas.openxmlformats.org/officeDocument/2006/math">
                  <m:r>
                    <a:rPr lang="en-US" sz="90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𝜎</m:t>
                  </m:r>
                </m:oMath>
              </a14:m>
              <a:r>
                <a:rPr lang="en-US" sz="900" dirty="0" smtClean="0"/>
                <a:t> </a:t>
              </a:r>
              <a:r>
                <a:rPr lang="en-US" sz="900" dirty="0" smtClean="0"/>
                <a:t>of Predictor</a:t>
              </a:r>
              <a:endParaRPr lang="en-US" sz="900" dirty="0"/>
            </a:p>
          </dgm:t>
        </dgm:pt>
      </mc:Choice>
      <mc:Fallback>
        <dgm:pt modelId="{894D4CF5-871F-410C-BC8F-C107690F2573}">
          <dgm:prSet phldrT="[Text]" custT="1"/>
          <dgm:spPr/>
          <dgm:t>
            <a:bodyPr/>
            <a:lstStyle/>
            <a:p>
              <a:r>
                <a:rPr lang="en-US" sz="900" dirty="0" smtClean="0"/>
                <a:t>Evaluate mean error </a:t>
              </a:r>
              <a:r>
                <a:rPr lang="en-US" sz="900" i="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a:t>𝜎</a:t>
              </a:r>
              <a:r>
                <a:rPr lang="en-US" sz="900" dirty="0" smtClean="0"/>
                <a:t> </a:t>
              </a:r>
              <a:r>
                <a:rPr lang="en-US" sz="900" dirty="0" smtClean="0"/>
                <a:t>of Predictor</a:t>
              </a:r>
              <a:endParaRPr lang="en-US" sz="900" dirty="0"/>
            </a:p>
          </dgm:t>
        </dgm:pt>
      </mc:Fallback>
    </mc:AlternateContent>
    <dgm:pt modelId="{2A2B1D55-4A7C-42EB-B326-CB0B66C0DBC8}" type="parTrans" cxnId="{2E94AF70-CC16-4F89-A71B-1CEFB1679A8D}">
      <dgm:prSet/>
      <dgm:spPr/>
      <dgm:t>
        <a:bodyPr/>
        <a:lstStyle/>
        <a:p>
          <a:endParaRPr lang="en-US" sz="900"/>
        </a:p>
      </dgm:t>
    </dgm:pt>
    <dgm:pt modelId="{86326A46-A4AF-4061-AF11-150A69864A45}" type="sibTrans" cxnId="{2E94AF70-CC16-4F89-A71B-1CEFB1679A8D}">
      <dgm:prSet/>
      <dgm:spPr/>
      <dgm:t>
        <a:bodyPr/>
        <a:lstStyle/>
        <a:p>
          <a:endParaRPr lang="en-US" sz="900"/>
        </a:p>
      </dgm:t>
    </dgm:pt>
    <mc:AlternateContent xmlns:mc="http://schemas.openxmlformats.org/markup-compatibility/2006" xmlns:a14="http://schemas.microsoft.com/office/drawing/2010/main">
      <mc:Choice Requires="a14">
        <dgm:pt modelId="{B9883121-BA8C-4AE4-8DAE-2C6480AA70A5}">
          <dgm:prSet phldrT="[Text]" custT="1"/>
          <dgm:spPr/>
          <dgm:t>
            <a:bodyPr/>
            <a:lstStyle/>
            <a:p>
              <a:r>
                <a:rPr lang="en-US" sz="900" dirty="0" smtClean="0"/>
                <a:t>Add point (i,1-</a:t>
              </a:r>
              <a14:m>
                <m:oMath xmlns:m="http://schemas.openxmlformats.org/officeDocument/2006/math">
                  <m:r>
                    <a:rPr lang="en-US" sz="90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𝜎</m:t>
                  </m:r>
                </m:oMath>
              </a14:m>
              <a:r>
                <a:rPr lang="en-US" sz="900" dirty="0" smtClean="0"/>
                <a:t>) to learning curve</a:t>
              </a:r>
              <a:endParaRPr lang="en-US" sz="900" dirty="0"/>
            </a:p>
          </dgm:t>
        </dgm:pt>
      </mc:Choice>
      <mc:Fallback xmlns="">
        <dgm:pt modelId="{B9883121-BA8C-4AE4-8DAE-2C6480AA70A5}">
          <dgm:prSet phldrT="[Text]" custT="1"/>
          <dgm:spPr/>
          <dgm:t>
            <a:bodyPr/>
            <a:lstStyle/>
            <a:p>
              <a:r>
                <a:rPr lang="en-US" sz="900" dirty="0" smtClean="0"/>
                <a:t>Add </a:t>
              </a:r>
              <a:r>
                <a:rPr lang="en-US" sz="900" dirty="0" smtClean="0"/>
                <a:t>point (i,1-</a:t>
              </a:r>
              <a:r>
                <a:rPr lang="en-US" sz="900" i="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a:t>𝜎</a:t>
              </a:r>
              <a:r>
                <a:rPr lang="en-US" sz="900" dirty="0" smtClean="0"/>
                <a:t>) </a:t>
              </a:r>
              <a:r>
                <a:rPr lang="en-US" sz="900" dirty="0" smtClean="0"/>
                <a:t>to learning curve</a:t>
              </a:r>
              <a:endParaRPr lang="en-US" sz="900" dirty="0"/>
            </a:p>
          </dgm:t>
        </dgm:pt>
      </mc:Fallback>
    </mc:AlternateContent>
    <dgm:pt modelId="{9E462352-4B47-4666-BD06-208BFAD02A14}" type="parTrans" cxnId="{58A90AA4-C928-47AB-B70E-17EBD71A9AC8}">
      <dgm:prSet/>
      <dgm:spPr/>
      <dgm:t>
        <a:bodyPr/>
        <a:lstStyle/>
        <a:p>
          <a:endParaRPr lang="en-US" sz="900"/>
        </a:p>
      </dgm:t>
    </dgm:pt>
    <dgm:pt modelId="{2E645449-8F8D-41DC-B335-B0D5CD9E6C9B}" type="sibTrans" cxnId="{58A90AA4-C928-47AB-B70E-17EBD71A9AC8}">
      <dgm:prSet/>
      <dgm:spPr/>
      <dgm:t>
        <a:bodyPr/>
        <a:lstStyle/>
        <a:p>
          <a:endParaRPr lang="en-US" sz="900"/>
        </a:p>
      </dgm:t>
    </dgm:pt>
    <dgm:pt modelId="{79A1AAEE-19A5-4629-9BAF-B92FB233696F}" type="pres">
      <dgm:prSet presAssocID="{DA5CDBE1-641E-496C-A4EF-873CF8CF5E6C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F678445-00E1-4CC0-A827-AD049835160A}" type="pres">
      <dgm:prSet presAssocID="{DA5CDBE1-641E-496C-A4EF-873CF8CF5E6C}" presName="cycle" presStyleCnt="0"/>
      <dgm:spPr/>
    </dgm:pt>
    <dgm:pt modelId="{6EBB5527-E5D0-4D6F-8B31-FEAEBF290B58}" type="pres">
      <dgm:prSet presAssocID="{CCE62911-4EA3-435B-8C8A-EBA8F79CFFD9}" presName="nodeFirst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E592FEC-B291-4DA0-B8B3-80E94ABB1DE1}" type="pres">
      <dgm:prSet presAssocID="{FE6195EC-7E13-469D-906D-224229FBDA47}" presName="sibTransFirstNode" presStyleLbl="bgShp" presStyleIdx="0" presStyleCnt="1"/>
      <dgm:spPr/>
      <dgm:t>
        <a:bodyPr/>
        <a:lstStyle/>
        <a:p>
          <a:endParaRPr lang="en-US"/>
        </a:p>
      </dgm:t>
    </dgm:pt>
    <dgm:pt modelId="{2A828693-5A9C-4FBC-9DCE-14BDA687CFC0}" type="pres">
      <dgm:prSet presAssocID="{EC1ED64B-4BCE-4727-AF98-76515CEA8DBA}" presName="nodeFollowingNodes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91FCE4C-9ACB-491A-B3C1-85D9E9093839}" type="pres">
      <dgm:prSet presAssocID="{C8C9BD1B-4546-40AE-916C-D57D1C85D76D}" presName="nodeFollowingNodes" presStyleLbl="node1" presStyleIdx="2" presStyleCnt="5" custScaleY="11543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A8AD4EF-CDA2-49F2-A7DE-FF7ED95EA06D}" type="pres">
      <dgm:prSet presAssocID="{894D4CF5-871F-410C-BC8F-C107690F2573}" presName="nodeFollowingNodes" presStyleLbl="node1" presStyleIdx="3" presStyleCnt="5" custScaleY="11821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2079E9E-B29C-4936-A9B5-5119603F1EDB}" type="pres">
      <dgm:prSet presAssocID="{B9883121-BA8C-4AE4-8DAE-2C6480AA70A5}" presName="nodeFollowingNodes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489ACAB-4AA3-4099-886E-1A70C226C878}" srcId="{DA5CDBE1-641E-496C-A4EF-873CF8CF5E6C}" destId="{CCE62911-4EA3-435B-8C8A-EBA8F79CFFD9}" srcOrd="0" destOrd="0" parTransId="{55A43A5D-D688-4CF3-B6EC-3F7966D0E301}" sibTransId="{FE6195EC-7E13-469D-906D-224229FBDA47}"/>
    <dgm:cxn modelId="{82C7E00B-84A9-4A8A-8A3C-59213FA77795}" type="presOf" srcId="{DA5CDBE1-641E-496C-A4EF-873CF8CF5E6C}" destId="{79A1AAEE-19A5-4629-9BAF-B92FB233696F}" srcOrd="0" destOrd="0" presId="urn:microsoft.com/office/officeart/2005/8/layout/cycle3"/>
    <dgm:cxn modelId="{92F396CC-D738-4911-9AE8-59568FE60843}" type="presOf" srcId="{894D4CF5-871F-410C-BC8F-C107690F2573}" destId="{5A8AD4EF-CDA2-49F2-A7DE-FF7ED95EA06D}" srcOrd="0" destOrd="0" presId="urn:microsoft.com/office/officeart/2005/8/layout/cycle3"/>
    <dgm:cxn modelId="{DE67A8FB-3BD9-4C84-A0D7-F026FFC9D089}" srcId="{DA5CDBE1-641E-496C-A4EF-873CF8CF5E6C}" destId="{EC1ED64B-4BCE-4727-AF98-76515CEA8DBA}" srcOrd="1" destOrd="0" parTransId="{522A0732-EBC1-4B04-926A-9D7C602FF0EB}" sibTransId="{EE3BD8B4-7F93-46F6-992B-B2A038F0B7F0}"/>
    <dgm:cxn modelId="{771F1DDA-9BC1-4693-8F16-7D84037EF18D}" type="presOf" srcId="{C8C9BD1B-4546-40AE-916C-D57D1C85D76D}" destId="{191FCE4C-9ACB-491A-B3C1-85D9E9093839}" srcOrd="0" destOrd="0" presId="urn:microsoft.com/office/officeart/2005/8/layout/cycle3"/>
    <dgm:cxn modelId="{2E94AF70-CC16-4F89-A71B-1CEFB1679A8D}" srcId="{DA5CDBE1-641E-496C-A4EF-873CF8CF5E6C}" destId="{894D4CF5-871F-410C-BC8F-C107690F2573}" srcOrd="3" destOrd="0" parTransId="{2A2B1D55-4A7C-42EB-B326-CB0B66C0DBC8}" sibTransId="{86326A46-A4AF-4061-AF11-150A69864A45}"/>
    <dgm:cxn modelId="{58A90AA4-C928-47AB-B70E-17EBD71A9AC8}" srcId="{DA5CDBE1-641E-496C-A4EF-873CF8CF5E6C}" destId="{B9883121-BA8C-4AE4-8DAE-2C6480AA70A5}" srcOrd="4" destOrd="0" parTransId="{9E462352-4B47-4666-BD06-208BFAD02A14}" sibTransId="{2E645449-8F8D-41DC-B335-B0D5CD9E6C9B}"/>
    <dgm:cxn modelId="{F7DB0038-1BBF-4630-9864-9ECDDF9D608F}" type="presOf" srcId="{CCE62911-4EA3-435B-8C8A-EBA8F79CFFD9}" destId="{6EBB5527-E5D0-4D6F-8B31-FEAEBF290B58}" srcOrd="0" destOrd="0" presId="urn:microsoft.com/office/officeart/2005/8/layout/cycle3"/>
    <dgm:cxn modelId="{AA697F70-FC77-47D2-B3A3-FD77C83FD330}" type="presOf" srcId="{FE6195EC-7E13-469D-906D-224229FBDA47}" destId="{5E592FEC-B291-4DA0-B8B3-80E94ABB1DE1}" srcOrd="0" destOrd="0" presId="urn:microsoft.com/office/officeart/2005/8/layout/cycle3"/>
    <dgm:cxn modelId="{E5424645-2D9F-44F5-9AE4-15F66623A8BB}" srcId="{DA5CDBE1-641E-496C-A4EF-873CF8CF5E6C}" destId="{C8C9BD1B-4546-40AE-916C-D57D1C85D76D}" srcOrd="2" destOrd="0" parTransId="{C880FFE4-79BE-4F1D-91FB-E4EC913BF6CF}" sibTransId="{C95D0EDE-8DCD-4BE7-BFC7-C30764743642}"/>
    <dgm:cxn modelId="{45EF9616-68B7-461E-A6CA-8AD7E4C2709A}" type="presOf" srcId="{B9883121-BA8C-4AE4-8DAE-2C6480AA70A5}" destId="{A2079E9E-B29C-4936-A9B5-5119603F1EDB}" srcOrd="0" destOrd="0" presId="urn:microsoft.com/office/officeart/2005/8/layout/cycle3"/>
    <dgm:cxn modelId="{AB5CF6F3-8B18-48A1-B4DB-A471907C095F}" type="presOf" srcId="{EC1ED64B-4BCE-4727-AF98-76515CEA8DBA}" destId="{2A828693-5A9C-4FBC-9DCE-14BDA687CFC0}" srcOrd="0" destOrd="0" presId="urn:microsoft.com/office/officeart/2005/8/layout/cycle3"/>
    <dgm:cxn modelId="{3703C07A-8912-41AD-8E2C-14D6FDDDB794}" type="presParOf" srcId="{79A1AAEE-19A5-4629-9BAF-B92FB233696F}" destId="{EF678445-00E1-4CC0-A827-AD049835160A}" srcOrd="0" destOrd="0" presId="urn:microsoft.com/office/officeart/2005/8/layout/cycle3"/>
    <dgm:cxn modelId="{A4581720-A08E-4A40-A277-E901C093CAD1}" type="presParOf" srcId="{EF678445-00E1-4CC0-A827-AD049835160A}" destId="{6EBB5527-E5D0-4D6F-8B31-FEAEBF290B58}" srcOrd="0" destOrd="0" presId="urn:microsoft.com/office/officeart/2005/8/layout/cycle3"/>
    <dgm:cxn modelId="{5968CE05-A3F7-4566-91D7-FE585BD292A1}" type="presParOf" srcId="{EF678445-00E1-4CC0-A827-AD049835160A}" destId="{5E592FEC-B291-4DA0-B8B3-80E94ABB1DE1}" srcOrd="1" destOrd="0" presId="urn:microsoft.com/office/officeart/2005/8/layout/cycle3"/>
    <dgm:cxn modelId="{6B76ADC0-7034-4D40-A49D-E7670FD06A42}" type="presParOf" srcId="{EF678445-00E1-4CC0-A827-AD049835160A}" destId="{2A828693-5A9C-4FBC-9DCE-14BDA687CFC0}" srcOrd="2" destOrd="0" presId="urn:microsoft.com/office/officeart/2005/8/layout/cycle3"/>
    <dgm:cxn modelId="{541B1143-CF1A-48D1-BE87-09C94DF90BC2}" type="presParOf" srcId="{EF678445-00E1-4CC0-A827-AD049835160A}" destId="{191FCE4C-9ACB-491A-B3C1-85D9E9093839}" srcOrd="3" destOrd="0" presId="urn:microsoft.com/office/officeart/2005/8/layout/cycle3"/>
    <dgm:cxn modelId="{00E94DC5-CD30-4CE1-8E6D-E36ADEA9BB0A}" type="presParOf" srcId="{EF678445-00E1-4CC0-A827-AD049835160A}" destId="{5A8AD4EF-CDA2-49F2-A7DE-FF7ED95EA06D}" srcOrd="4" destOrd="0" presId="urn:microsoft.com/office/officeart/2005/8/layout/cycle3"/>
    <dgm:cxn modelId="{80F38968-860C-41E0-9237-DA36FC0DF66B}" type="presParOf" srcId="{EF678445-00E1-4CC0-A827-AD049835160A}" destId="{A2079E9E-B29C-4936-A9B5-5119603F1EDB}" srcOrd="5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A5CDBE1-641E-496C-A4EF-873CF8CF5E6C}" type="doc">
      <dgm:prSet loTypeId="urn:microsoft.com/office/officeart/2005/8/layout/cycle3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CE62911-4EA3-435B-8C8A-EBA8F79CFFD9}">
      <dgm:prSet phldrT="[Text]" custT="1"/>
      <dgm:spPr>
        <a:solidFill>
          <a:srgbClr val="FFC000"/>
        </a:solidFill>
      </dgm:spPr>
      <dgm:t>
        <a:bodyPr/>
        <a:lstStyle/>
        <a:p>
          <a:r>
            <a:rPr lang="en-US" sz="900" dirty="0" smtClean="0"/>
            <a:t>Start</a:t>
          </a:r>
        </a:p>
        <a:p>
          <a:r>
            <a:rPr lang="de-DE" sz="900" dirty="0" smtClean="0"/>
            <a:t>i =1</a:t>
          </a:r>
          <a:endParaRPr lang="en-US" sz="900" dirty="0"/>
        </a:p>
      </dgm:t>
    </dgm:pt>
    <dgm:pt modelId="{55A43A5D-D688-4CF3-B6EC-3F7966D0E301}" type="parTrans" cxnId="{2489ACAB-4AA3-4099-886E-1A70C226C878}">
      <dgm:prSet/>
      <dgm:spPr/>
      <dgm:t>
        <a:bodyPr/>
        <a:lstStyle/>
        <a:p>
          <a:endParaRPr lang="en-US" sz="900"/>
        </a:p>
      </dgm:t>
    </dgm:pt>
    <dgm:pt modelId="{FE6195EC-7E13-469D-906D-224229FBDA47}" type="sibTrans" cxnId="{2489ACAB-4AA3-4099-886E-1A70C226C878}">
      <dgm:prSet/>
      <dgm:spPr/>
      <dgm:t>
        <a:bodyPr/>
        <a:lstStyle/>
        <a:p>
          <a:endParaRPr lang="en-US" sz="900"/>
        </a:p>
      </dgm:t>
    </dgm:pt>
    <dgm:pt modelId="{EC1ED64B-4BCE-4727-AF98-76515CEA8DBA}">
      <dgm:prSet phldrT="[Text]" custT="1"/>
      <dgm:spPr/>
      <dgm:t>
        <a:bodyPr/>
        <a:lstStyle/>
        <a:p>
          <a:r>
            <a:rPr lang="en-US" sz="900" dirty="0" smtClean="0"/>
            <a:t>Measure another  random configurations</a:t>
          </a:r>
        </a:p>
      </dgm:t>
    </dgm:pt>
    <dgm:pt modelId="{522A0732-EBC1-4B04-926A-9D7C602FF0EB}" type="parTrans" cxnId="{DE67A8FB-3BD9-4C84-A0D7-F026FFC9D089}">
      <dgm:prSet/>
      <dgm:spPr/>
      <dgm:t>
        <a:bodyPr/>
        <a:lstStyle/>
        <a:p>
          <a:endParaRPr lang="en-US" sz="900"/>
        </a:p>
      </dgm:t>
    </dgm:pt>
    <dgm:pt modelId="{EE3BD8B4-7F93-46F6-992B-B2A038F0B7F0}" type="sibTrans" cxnId="{DE67A8FB-3BD9-4C84-A0D7-F026FFC9D089}">
      <dgm:prSet/>
      <dgm:spPr/>
      <dgm:t>
        <a:bodyPr/>
        <a:lstStyle/>
        <a:p>
          <a:endParaRPr lang="en-US" sz="900"/>
        </a:p>
      </dgm:t>
    </dgm:pt>
    <dgm:pt modelId="{C8C9BD1B-4546-40AE-916C-D57D1C85D76D}">
      <dgm:prSet phldrT="[Text]" custT="1"/>
      <dgm:spPr/>
      <dgm:t>
        <a:bodyPr/>
        <a:lstStyle/>
        <a:p>
          <a:r>
            <a:rPr lang="en-US" sz="900" dirty="0" smtClean="0"/>
            <a:t>Insert into </a:t>
          </a:r>
          <a:r>
            <a:rPr lang="en-US" sz="900" dirty="0" smtClean="0"/>
            <a:t>a Learning Algorithm</a:t>
          </a:r>
          <a:endParaRPr lang="en-US" sz="900" dirty="0"/>
        </a:p>
      </dgm:t>
    </dgm:pt>
    <dgm:pt modelId="{C880FFE4-79BE-4F1D-91FB-E4EC913BF6CF}" type="parTrans" cxnId="{E5424645-2D9F-44F5-9AE4-15F66623A8BB}">
      <dgm:prSet/>
      <dgm:spPr/>
      <dgm:t>
        <a:bodyPr/>
        <a:lstStyle/>
        <a:p>
          <a:endParaRPr lang="en-US" sz="900"/>
        </a:p>
      </dgm:t>
    </dgm:pt>
    <dgm:pt modelId="{C95D0EDE-8DCD-4BE7-BFC7-C30764743642}" type="sibTrans" cxnId="{E5424645-2D9F-44F5-9AE4-15F66623A8BB}">
      <dgm:prSet/>
      <dgm:spPr/>
      <dgm:t>
        <a:bodyPr/>
        <a:lstStyle/>
        <a:p>
          <a:endParaRPr lang="en-US" sz="900"/>
        </a:p>
      </dgm:t>
    </dgm:pt>
    <dgm:pt modelId="{894D4CF5-871F-410C-BC8F-C107690F2573}">
      <dgm:prSet phldrT="[Text]" custT="1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2A2B1D55-4A7C-42EB-B326-CB0B66C0DBC8}" type="parTrans" cxnId="{2E94AF70-CC16-4F89-A71B-1CEFB1679A8D}">
      <dgm:prSet/>
      <dgm:spPr/>
      <dgm:t>
        <a:bodyPr/>
        <a:lstStyle/>
        <a:p>
          <a:endParaRPr lang="en-US" sz="900"/>
        </a:p>
      </dgm:t>
    </dgm:pt>
    <dgm:pt modelId="{86326A46-A4AF-4061-AF11-150A69864A45}" type="sibTrans" cxnId="{2E94AF70-CC16-4F89-A71B-1CEFB1679A8D}">
      <dgm:prSet/>
      <dgm:spPr/>
      <dgm:t>
        <a:bodyPr/>
        <a:lstStyle/>
        <a:p>
          <a:endParaRPr lang="en-US" sz="900"/>
        </a:p>
      </dgm:t>
    </dgm:pt>
    <dgm:pt modelId="{B9883121-BA8C-4AE4-8DAE-2C6480AA70A5}">
      <dgm:prSet phldrT="[Text]" custT="1"/>
      <dgm:spPr>
        <a:blipFill rotWithShape="0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9E462352-4B47-4666-BD06-208BFAD02A14}" type="parTrans" cxnId="{58A90AA4-C928-47AB-B70E-17EBD71A9AC8}">
      <dgm:prSet/>
      <dgm:spPr/>
      <dgm:t>
        <a:bodyPr/>
        <a:lstStyle/>
        <a:p>
          <a:endParaRPr lang="en-US" sz="900"/>
        </a:p>
      </dgm:t>
    </dgm:pt>
    <dgm:pt modelId="{2E645449-8F8D-41DC-B335-B0D5CD9E6C9B}" type="sibTrans" cxnId="{58A90AA4-C928-47AB-B70E-17EBD71A9AC8}">
      <dgm:prSet/>
      <dgm:spPr/>
      <dgm:t>
        <a:bodyPr/>
        <a:lstStyle/>
        <a:p>
          <a:endParaRPr lang="en-US" sz="900"/>
        </a:p>
      </dgm:t>
    </dgm:pt>
    <dgm:pt modelId="{79A1AAEE-19A5-4629-9BAF-B92FB233696F}" type="pres">
      <dgm:prSet presAssocID="{DA5CDBE1-641E-496C-A4EF-873CF8CF5E6C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F678445-00E1-4CC0-A827-AD049835160A}" type="pres">
      <dgm:prSet presAssocID="{DA5CDBE1-641E-496C-A4EF-873CF8CF5E6C}" presName="cycle" presStyleCnt="0"/>
      <dgm:spPr/>
    </dgm:pt>
    <dgm:pt modelId="{6EBB5527-E5D0-4D6F-8B31-FEAEBF290B58}" type="pres">
      <dgm:prSet presAssocID="{CCE62911-4EA3-435B-8C8A-EBA8F79CFFD9}" presName="nodeFirst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E592FEC-B291-4DA0-B8B3-80E94ABB1DE1}" type="pres">
      <dgm:prSet presAssocID="{FE6195EC-7E13-469D-906D-224229FBDA47}" presName="sibTransFirstNode" presStyleLbl="bgShp" presStyleIdx="0" presStyleCnt="1"/>
      <dgm:spPr/>
      <dgm:t>
        <a:bodyPr/>
        <a:lstStyle/>
        <a:p>
          <a:endParaRPr lang="en-US"/>
        </a:p>
      </dgm:t>
    </dgm:pt>
    <dgm:pt modelId="{2A828693-5A9C-4FBC-9DCE-14BDA687CFC0}" type="pres">
      <dgm:prSet presAssocID="{EC1ED64B-4BCE-4727-AF98-76515CEA8DBA}" presName="nodeFollowingNodes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91FCE4C-9ACB-491A-B3C1-85D9E9093839}" type="pres">
      <dgm:prSet presAssocID="{C8C9BD1B-4546-40AE-916C-D57D1C85D76D}" presName="nodeFollowingNodes" presStyleLbl="node1" presStyleIdx="2" presStyleCnt="5" custScaleY="11543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A8AD4EF-CDA2-49F2-A7DE-FF7ED95EA06D}" type="pres">
      <dgm:prSet presAssocID="{894D4CF5-871F-410C-BC8F-C107690F2573}" presName="nodeFollowingNodes" presStyleLbl="node1" presStyleIdx="3" presStyleCnt="5" custScaleY="11821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2079E9E-B29C-4936-A9B5-5119603F1EDB}" type="pres">
      <dgm:prSet presAssocID="{B9883121-BA8C-4AE4-8DAE-2C6480AA70A5}" presName="nodeFollowingNodes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489ACAB-4AA3-4099-886E-1A70C226C878}" srcId="{DA5CDBE1-641E-496C-A4EF-873CF8CF5E6C}" destId="{CCE62911-4EA3-435B-8C8A-EBA8F79CFFD9}" srcOrd="0" destOrd="0" parTransId="{55A43A5D-D688-4CF3-B6EC-3F7966D0E301}" sibTransId="{FE6195EC-7E13-469D-906D-224229FBDA47}"/>
    <dgm:cxn modelId="{82C7E00B-84A9-4A8A-8A3C-59213FA77795}" type="presOf" srcId="{DA5CDBE1-641E-496C-A4EF-873CF8CF5E6C}" destId="{79A1AAEE-19A5-4629-9BAF-B92FB233696F}" srcOrd="0" destOrd="0" presId="urn:microsoft.com/office/officeart/2005/8/layout/cycle3"/>
    <dgm:cxn modelId="{92F396CC-D738-4911-9AE8-59568FE60843}" type="presOf" srcId="{894D4CF5-871F-410C-BC8F-C107690F2573}" destId="{5A8AD4EF-CDA2-49F2-A7DE-FF7ED95EA06D}" srcOrd="0" destOrd="0" presId="urn:microsoft.com/office/officeart/2005/8/layout/cycle3"/>
    <dgm:cxn modelId="{DE67A8FB-3BD9-4C84-A0D7-F026FFC9D089}" srcId="{DA5CDBE1-641E-496C-A4EF-873CF8CF5E6C}" destId="{EC1ED64B-4BCE-4727-AF98-76515CEA8DBA}" srcOrd="1" destOrd="0" parTransId="{522A0732-EBC1-4B04-926A-9D7C602FF0EB}" sibTransId="{EE3BD8B4-7F93-46F6-992B-B2A038F0B7F0}"/>
    <dgm:cxn modelId="{771F1DDA-9BC1-4693-8F16-7D84037EF18D}" type="presOf" srcId="{C8C9BD1B-4546-40AE-916C-D57D1C85D76D}" destId="{191FCE4C-9ACB-491A-B3C1-85D9E9093839}" srcOrd="0" destOrd="0" presId="urn:microsoft.com/office/officeart/2005/8/layout/cycle3"/>
    <dgm:cxn modelId="{2E94AF70-CC16-4F89-A71B-1CEFB1679A8D}" srcId="{DA5CDBE1-641E-496C-A4EF-873CF8CF5E6C}" destId="{894D4CF5-871F-410C-BC8F-C107690F2573}" srcOrd="3" destOrd="0" parTransId="{2A2B1D55-4A7C-42EB-B326-CB0B66C0DBC8}" sibTransId="{86326A46-A4AF-4061-AF11-150A69864A45}"/>
    <dgm:cxn modelId="{58A90AA4-C928-47AB-B70E-17EBD71A9AC8}" srcId="{DA5CDBE1-641E-496C-A4EF-873CF8CF5E6C}" destId="{B9883121-BA8C-4AE4-8DAE-2C6480AA70A5}" srcOrd="4" destOrd="0" parTransId="{9E462352-4B47-4666-BD06-208BFAD02A14}" sibTransId="{2E645449-8F8D-41DC-B335-B0D5CD9E6C9B}"/>
    <dgm:cxn modelId="{F7DB0038-1BBF-4630-9864-9ECDDF9D608F}" type="presOf" srcId="{CCE62911-4EA3-435B-8C8A-EBA8F79CFFD9}" destId="{6EBB5527-E5D0-4D6F-8B31-FEAEBF290B58}" srcOrd="0" destOrd="0" presId="urn:microsoft.com/office/officeart/2005/8/layout/cycle3"/>
    <dgm:cxn modelId="{AA697F70-FC77-47D2-B3A3-FD77C83FD330}" type="presOf" srcId="{FE6195EC-7E13-469D-906D-224229FBDA47}" destId="{5E592FEC-B291-4DA0-B8B3-80E94ABB1DE1}" srcOrd="0" destOrd="0" presId="urn:microsoft.com/office/officeart/2005/8/layout/cycle3"/>
    <dgm:cxn modelId="{E5424645-2D9F-44F5-9AE4-15F66623A8BB}" srcId="{DA5CDBE1-641E-496C-A4EF-873CF8CF5E6C}" destId="{C8C9BD1B-4546-40AE-916C-D57D1C85D76D}" srcOrd="2" destOrd="0" parTransId="{C880FFE4-79BE-4F1D-91FB-E4EC913BF6CF}" sibTransId="{C95D0EDE-8DCD-4BE7-BFC7-C30764743642}"/>
    <dgm:cxn modelId="{45EF9616-68B7-461E-A6CA-8AD7E4C2709A}" type="presOf" srcId="{B9883121-BA8C-4AE4-8DAE-2C6480AA70A5}" destId="{A2079E9E-B29C-4936-A9B5-5119603F1EDB}" srcOrd="0" destOrd="0" presId="urn:microsoft.com/office/officeart/2005/8/layout/cycle3"/>
    <dgm:cxn modelId="{AB5CF6F3-8B18-48A1-B4DB-A471907C095F}" type="presOf" srcId="{EC1ED64B-4BCE-4727-AF98-76515CEA8DBA}" destId="{2A828693-5A9C-4FBC-9DCE-14BDA687CFC0}" srcOrd="0" destOrd="0" presId="urn:microsoft.com/office/officeart/2005/8/layout/cycle3"/>
    <dgm:cxn modelId="{3703C07A-8912-41AD-8E2C-14D6FDDDB794}" type="presParOf" srcId="{79A1AAEE-19A5-4629-9BAF-B92FB233696F}" destId="{EF678445-00E1-4CC0-A827-AD049835160A}" srcOrd="0" destOrd="0" presId="urn:microsoft.com/office/officeart/2005/8/layout/cycle3"/>
    <dgm:cxn modelId="{A4581720-A08E-4A40-A277-E901C093CAD1}" type="presParOf" srcId="{EF678445-00E1-4CC0-A827-AD049835160A}" destId="{6EBB5527-E5D0-4D6F-8B31-FEAEBF290B58}" srcOrd="0" destOrd="0" presId="urn:microsoft.com/office/officeart/2005/8/layout/cycle3"/>
    <dgm:cxn modelId="{5968CE05-A3F7-4566-91D7-FE585BD292A1}" type="presParOf" srcId="{EF678445-00E1-4CC0-A827-AD049835160A}" destId="{5E592FEC-B291-4DA0-B8B3-80E94ABB1DE1}" srcOrd="1" destOrd="0" presId="urn:microsoft.com/office/officeart/2005/8/layout/cycle3"/>
    <dgm:cxn modelId="{6B76ADC0-7034-4D40-A49D-E7670FD06A42}" type="presParOf" srcId="{EF678445-00E1-4CC0-A827-AD049835160A}" destId="{2A828693-5A9C-4FBC-9DCE-14BDA687CFC0}" srcOrd="2" destOrd="0" presId="urn:microsoft.com/office/officeart/2005/8/layout/cycle3"/>
    <dgm:cxn modelId="{541B1143-CF1A-48D1-BE87-09C94DF90BC2}" type="presParOf" srcId="{EF678445-00E1-4CC0-A827-AD049835160A}" destId="{191FCE4C-9ACB-491A-B3C1-85D9E9093839}" srcOrd="3" destOrd="0" presId="urn:microsoft.com/office/officeart/2005/8/layout/cycle3"/>
    <dgm:cxn modelId="{00E94DC5-CD30-4CE1-8E6D-E36ADEA9BB0A}" type="presParOf" srcId="{EF678445-00E1-4CC0-A827-AD049835160A}" destId="{5A8AD4EF-CDA2-49F2-A7DE-FF7ED95EA06D}" srcOrd="4" destOrd="0" presId="urn:microsoft.com/office/officeart/2005/8/layout/cycle3"/>
    <dgm:cxn modelId="{80F38968-860C-41E0-9237-DA36FC0DF66B}" type="presParOf" srcId="{EF678445-00E1-4CC0-A827-AD049835160A}" destId="{A2079E9E-B29C-4936-A9B5-5119603F1EDB}" srcOrd="5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5E2D7DA1-AED2-4D83-BA3C-71204FE1EE30}" type="doc">
      <dgm:prSet loTypeId="urn:microsoft.com/office/officeart/2005/8/layout/chevron1" loCatId="process" qsTypeId="urn:microsoft.com/office/officeart/2005/8/quickstyle/simple5" qsCatId="simple" csTypeId="urn:microsoft.com/office/officeart/2005/8/colors/accent1_2" csCatId="accent1" phldr="1"/>
      <dgm:spPr/>
    </dgm:pt>
    <dgm:pt modelId="{BB6EABCE-14DD-4B3B-9389-46A253D7E5D0}">
      <dgm:prSet phldrT="[Text]"/>
      <dgm:spPr/>
      <dgm:t>
        <a:bodyPr/>
        <a:lstStyle/>
        <a:p>
          <a:r>
            <a:rPr lang="en-US" dirty="0" smtClean="0"/>
            <a:t>Cluster Configurations (e.g. by distance)</a:t>
          </a:r>
          <a:endParaRPr lang="en-US" dirty="0"/>
        </a:p>
      </dgm:t>
    </dgm:pt>
    <dgm:pt modelId="{2E2A1D2D-B001-46B1-A7D9-89F9D4CC504F}" type="parTrans" cxnId="{D8A64E91-0B30-410D-8513-A782707B15A4}">
      <dgm:prSet/>
      <dgm:spPr/>
      <dgm:t>
        <a:bodyPr/>
        <a:lstStyle/>
        <a:p>
          <a:endParaRPr lang="en-US"/>
        </a:p>
      </dgm:t>
    </dgm:pt>
    <dgm:pt modelId="{220099D3-EE25-42C9-B091-34F3D62FA0BA}" type="sibTrans" cxnId="{D8A64E91-0B30-410D-8513-A782707B15A4}">
      <dgm:prSet/>
      <dgm:spPr/>
      <dgm:t>
        <a:bodyPr/>
        <a:lstStyle/>
        <a:p>
          <a:endParaRPr lang="en-US"/>
        </a:p>
      </dgm:t>
    </dgm:pt>
    <dgm:pt modelId="{A14193FB-AB23-48D7-B3DC-78103E864BB5}">
      <dgm:prSet phldrT="[Text]"/>
      <dgm:spPr/>
      <dgm:t>
        <a:bodyPr/>
        <a:lstStyle/>
        <a:p>
          <a:r>
            <a:rPr lang="en-US" dirty="0" smtClean="0"/>
            <a:t>Measure one Configuration of each leaf cluster</a:t>
          </a:r>
          <a:endParaRPr lang="en-US" dirty="0"/>
        </a:p>
      </dgm:t>
    </dgm:pt>
    <dgm:pt modelId="{F61D3D67-2A7D-410A-A0CC-06CF45F6C6C9}" type="parTrans" cxnId="{DD0D2FFE-2C0C-4595-867F-D9BED3732358}">
      <dgm:prSet/>
      <dgm:spPr/>
      <dgm:t>
        <a:bodyPr/>
        <a:lstStyle/>
        <a:p>
          <a:endParaRPr lang="en-US"/>
        </a:p>
      </dgm:t>
    </dgm:pt>
    <dgm:pt modelId="{E93E1537-9535-4158-B09E-8EB1233DEADF}" type="sibTrans" cxnId="{DD0D2FFE-2C0C-4595-867F-D9BED3732358}">
      <dgm:prSet/>
      <dgm:spPr/>
      <dgm:t>
        <a:bodyPr/>
        <a:lstStyle/>
        <a:p>
          <a:endParaRPr lang="en-US"/>
        </a:p>
      </dgm:t>
    </dgm:pt>
    <dgm:pt modelId="{55DC422C-61B8-406F-9D26-B2B796347151}">
      <dgm:prSet phldrT="[Text]"/>
      <dgm:spPr/>
      <dgm:t>
        <a:bodyPr/>
        <a:lstStyle/>
        <a:p>
          <a:r>
            <a:rPr lang="en-US" dirty="0" smtClean="0"/>
            <a:t>Put Data into Learning Algorithm</a:t>
          </a:r>
          <a:endParaRPr lang="en-US" dirty="0"/>
        </a:p>
      </dgm:t>
    </dgm:pt>
    <dgm:pt modelId="{1807C9FB-CD36-407A-BFB0-12E8040D46FE}" type="parTrans" cxnId="{372CBDA3-70E5-43BD-82FA-9932DBF5A3D2}">
      <dgm:prSet/>
      <dgm:spPr/>
      <dgm:t>
        <a:bodyPr/>
        <a:lstStyle/>
        <a:p>
          <a:endParaRPr lang="en-US"/>
        </a:p>
      </dgm:t>
    </dgm:pt>
    <dgm:pt modelId="{E2D3BAA9-E4F2-41F7-A1AB-BA6CCEB38BC5}" type="sibTrans" cxnId="{372CBDA3-70E5-43BD-82FA-9932DBF5A3D2}">
      <dgm:prSet/>
      <dgm:spPr/>
      <dgm:t>
        <a:bodyPr/>
        <a:lstStyle/>
        <a:p>
          <a:endParaRPr lang="en-US"/>
        </a:p>
      </dgm:t>
    </dgm:pt>
    <dgm:pt modelId="{58F4504D-ACD0-495E-9835-C1FA17C64A82}" type="pres">
      <dgm:prSet presAssocID="{5E2D7DA1-AED2-4D83-BA3C-71204FE1EE30}" presName="Name0" presStyleCnt="0">
        <dgm:presLayoutVars>
          <dgm:dir/>
          <dgm:animLvl val="lvl"/>
          <dgm:resizeHandles val="exact"/>
        </dgm:presLayoutVars>
      </dgm:prSet>
      <dgm:spPr/>
    </dgm:pt>
    <dgm:pt modelId="{C36F3BB3-F8CA-489A-9E38-6BC34F646222}" type="pres">
      <dgm:prSet presAssocID="{BB6EABCE-14DD-4B3B-9389-46A253D7E5D0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2DDAEE0-32CB-4A9B-AD2C-A228C1BE1CC0}" type="pres">
      <dgm:prSet presAssocID="{220099D3-EE25-42C9-B091-34F3D62FA0BA}" presName="parTxOnlySpace" presStyleCnt="0"/>
      <dgm:spPr/>
    </dgm:pt>
    <dgm:pt modelId="{EA65B306-8905-4FBE-AEA0-F9BA476DE96A}" type="pres">
      <dgm:prSet presAssocID="{A14193FB-AB23-48D7-B3DC-78103E864BB5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500C3A3-CB0C-403D-84BE-AFE8CD132430}" type="pres">
      <dgm:prSet presAssocID="{E93E1537-9535-4158-B09E-8EB1233DEADF}" presName="parTxOnlySpace" presStyleCnt="0"/>
      <dgm:spPr/>
    </dgm:pt>
    <dgm:pt modelId="{FD7044CA-3C63-4322-B864-BEC4024F6C94}" type="pres">
      <dgm:prSet presAssocID="{55DC422C-61B8-406F-9D26-B2B796347151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D133551-ED96-46D4-B368-717548344AB8}" type="presOf" srcId="{BB6EABCE-14DD-4B3B-9389-46A253D7E5D0}" destId="{C36F3BB3-F8CA-489A-9E38-6BC34F646222}" srcOrd="0" destOrd="0" presId="urn:microsoft.com/office/officeart/2005/8/layout/chevron1"/>
    <dgm:cxn modelId="{6C7208E5-4902-4B0A-9C3A-17D074CAE816}" type="presOf" srcId="{55DC422C-61B8-406F-9D26-B2B796347151}" destId="{FD7044CA-3C63-4322-B864-BEC4024F6C94}" srcOrd="0" destOrd="0" presId="urn:microsoft.com/office/officeart/2005/8/layout/chevron1"/>
    <dgm:cxn modelId="{DD0D2FFE-2C0C-4595-867F-D9BED3732358}" srcId="{5E2D7DA1-AED2-4D83-BA3C-71204FE1EE30}" destId="{A14193FB-AB23-48D7-B3DC-78103E864BB5}" srcOrd="1" destOrd="0" parTransId="{F61D3D67-2A7D-410A-A0CC-06CF45F6C6C9}" sibTransId="{E93E1537-9535-4158-B09E-8EB1233DEADF}"/>
    <dgm:cxn modelId="{809BFC02-2F96-4F03-AF6C-F3087413F77A}" type="presOf" srcId="{A14193FB-AB23-48D7-B3DC-78103E864BB5}" destId="{EA65B306-8905-4FBE-AEA0-F9BA476DE96A}" srcOrd="0" destOrd="0" presId="urn:microsoft.com/office/officeart/2005/8/layout/chevron1"/>
    <dgm:cxn modelId="{D8A64E91-0B30-410D-8513-A782707B15A4}" srcId="{5E2D7DA1-AED2-4D83-BA3C-71204FE1EE30}" destId="{BB6EABCE-14DD-4B3B-9389-46A253D7E5D0}" srcOrd="0" destOrd="0" parTransId="{2E2A1D2D-B001-46B1-A7D9-89F9D4CC504F}" sibTransId="{220099D3-EE25-42C9-B091-34F3D62FA0BA}"/>
    <dgm:cxn modelId="{FA3EDC1B-02BB-4DAD-9C85-961C711FA86C}" type="presOf" srcId="{5E2D7DA1-AED2-4D83-BA3C-71204FE1EE30}" destId="{58F4504D-ACD0-495E-9835-C1FA17C64A82}" srcOrd="0" destOrd="0" presId="urn:microsoft.com/office/officeart/2005/8/layout/chevron1"/>
    <dgm:cxn modelId="{372CBDA3-70E5-43BD-82FA-9932DBF5A3D2}" srcId="{5E2D7DA1-AED2-4D83-BA3C-71204FE1EE30}" destId="{55DC422C-61B8-406F-9D26-B2B796347151}" srcOrd="2" destOrd="0" parTransId="{1807C9FB-CD36-407A-BFB0-12E8040D46FE}" sibTransId="{E2D3BAA9-E4F2-41F7-A1AB-BA6CCEB38BC5}"/>
    <dgm:cxn modelId="{A636DA66-24D4-4CFD-9CF3-220670230B7C}" type="presParOf" srcId="{58F4504D-ACD0-495E-9835-C1FA17C64A82}" destId="{C36F3BB3-F8CA-489A-9E38-6BC34F646222}" srcOrd="0" destOrd="0" presId="urn:microsoft.com/office/officeart/2005/8/layout/chevron1"/>
    <dgm:cxn modelId="{B5F422ED-1213-4244-B394-A2DBD7B4A357}" type="presParOf" srcId="{58F4504D-ACD0-495E-9835-C1FA17C64A82}" destId="{F2DDAEE0-32CB-4A9B-AD2C-A228C1BE1CC0}" srcOrd="1" destOrd="0" presId="urn:microsoft.com/office/officeart/2005/8/layout/chevron1"/>
    <dgm:cxn modelId="{F88983EA-204D-484C-BC0C-8DF500930E51}" type="presParOf" srcId="{58F4504D-ACD0-495E-9835-C1FA17C64A82}" destId="{EA65B306-8905-4FBE-AEA0-F9BA476DE96A}" srcOrd="2" destOrd="0" presId="urn:microsoft.com/office/officeart/2005/8/layout/chevron1"/>
    <dgm:cxn modelId="{A50A65F7-28B1-48AB-9BF2-1262BA762336}" type="presParOf" srcId="{58F4504D-ACD0-495E-9835-C1FA17C64A82}" destId="{3500C3A3-CB0C-403D-84BE-AFE8CD132430}" srcOrd="3" destOrd="0" presId="urn:microsoft.com/office/officeart/2005/8/layout/chevron1"/>
    <dgm:cxn modelId="{4EC29CED-E018-4DF2-9295-651C9121A981}" type="presParOf" srcId="{58F4504D-ACD0-495E-9835-C1FA17C64A82}" destId="{FD7044CA-3C63-4322-B864-BEC4024F6C94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5E2D7DA1-AED2-4D83-BA3C-71204FE1EE30}" type="doc">
      <dgm:prSet loTypeId="urn:microsoft.com/office/officeart/2005/8/layout/chevron1" loCatId="process" qsTypeId="urn:microsoft.com/office/officeart/2005/8/quickstyle/simple5" qsCatId="simple" csTypeId="urn:microsoft.com/office/officeart/2005/8/colors/accent1_2" csCatId="accent1" phldr="1"/>
      <dgm:spPr/>
    </dgm:pt>
    <dgm:pt modelId="{BB6EABCE-14DD-4B3B-9389-46A253D7E5D0}">
      <dgm:prSet phldrT="[Text]" custT="1"/>
      <dgm:spPr/>
      <dgm:t>
        <a:bodyPr/>
        <a:lstStyle/>
        <a:p>
          <a:r>
            <a:rPr lang="en-US" sz="1600" dirty="0" smtClean="0"/>
            <a:t>Chose random sample </a:t>
          </a:r>
          <a:br>
            <a:rPr lang="en-US" sz="1600" dirty="0" smtClean="0"/>
          </a:br>
          <a:r>
            <a:rPr lang="en-US" sz="1600" dirty="0" smtClean="0"/>
            <a:t>(no fixed size)</a:t>
          </a:r>
          <a:endParaRPr lang="en-US" sz="1600" dirty="0"/>
        </a:p>
      </dgm:t>
    </dgm:pt>
    <dgm:pt modelId="{2E2A1D2D-B001-46B1-A7D9-89F9D4CC504F}" type="parTrans" cxnId="{D8A64E91-0B30-410D-8513-A782707B15A4}">
      <dgm:prSet/>
      <dgm:spPr/>
      <dgm:t>
        <a:bodyPr/>
        <a:lstStyle/>
        <a:p>
          <a:endParaRPr lang="en-US"/>
        </a:p>
      </dgm:t>
    </dgm:pt>
    <dgm:pt modelId="{220099D3-EE25-42C9-B091-34F3D62FA0BA}" type="sibTrans" cxnId="{D8A64E91-0B30-410D-8513-A782707B15A4}">
      <dgm:prSet/>
      <dgm:spPr/>
      <dgm:t>
        <a:bodyPr/>
        <a:lstStyle/>
        <a:p>
          <a:endParaRPr lang="en-US"/>
        </a:p>
      </dgm:t>
    </dgm:pt>
    <dgm:pt modelId="{A14193FB-AB23-48D7-B3DC-78103E864BB5}">
      <dgm:prSet phldrT="[Text]" custT="1"/>
      <dgm:spPr/>
      <dgm:t>
        <a:bodyPr/>
        <a:lstStyle/>
        <a:p>
          <a:r>
            <a:rPr lang="en-US" sz="1600" dirty="0" smtClean="0"/>
            <a:t>Whole sample is measured</a:t>
          </a:r>
          <a:endParaRPr lang="en-US" sz="1600" dirty="0"/>
        </a:p>
      </dgm:t>
    </dgm:pt>
    <dgm:pt modelId="{F61D3D67-2A7D-410A-A0CC-06CF45F6C6C9}" type="parTrans" cxnId="{DD0D2FFE-2C0C-4595-867F-D9BED3732358}">
      <dgm:prSet/>
      <dgm:spPr/>
      <dgm:t>
        <a:bodyPr/>
        <a:lstStyle/>
        <a:p>
          <a:endParaRPr lang="en-US"/>
        </a:p>
      </dgm:t>
    </dgm:pt>
    <dgm:pt modelId="{E93E1537-9535-4158-B09E-8EB1233DEADF}" type="sibTrans" cxnId="{DD0D2FFE-2C0C-4595-867F-D9BED3732358}">
      <dgm:prSet/>
      <dgm:spPr/>
      <dgm:t>
        <a:bodyPr/>
        <a:lstStyle/>
        <a:p>
          <a:endParaRPr lang="en-US"/>
        </a:p>
      </dgm:t>
    </dgm:pt>
    <dgm:pt modelId="{55DC422C-61B8-406F-9D26-B2B796347151}">
      <dgm:prSet phldrT="[Text]" custT="1"/>
      <dgm:spPr/>
      <dgm:t>
        <a:bodyPr/>
        <a:lstStyle/>
        <a:p>
          <a:r>
            <a:rPr lang="en-US" sz="1600" dirty="0" smtClean="0"/>
            <a:t>Put Data into Learning Algorithm</a:t>
          </a:r>
          <a:endParaRPr lang="en-US" sz="1600" dirty="0"/>
        </a:p>
      </dgm:t>
    </dgm:pt>
    <dgm:pt modelId="{1807C9FB-CD36-407A-BFB0-12E8040D46FE}" type="parTrans" cxnId="{372CBDA3-70E5-43BD-82FA-9932DBF5A3D2}">
      <dgm:prSet/>
      <dgm:spPr/>
      <dgm:t>
        <a:bodyPr/>
        <a:lstStyle/>
        <a:p>
          <a:endParaRPr lang="en-US"/>
        </a:p>
      </dgm:t>
    </dgm:pt>
    <dgm:pt modelId="{E2D3BAA9-E4F2-41F7-A1AB-BA6CCEB38BC5}" type="sibTrans" cxnId="{372CBDA3-70E5-43BD-82FA-9932DBF5A3D2}">
      <dgm:prSet/>
      <dgm:spPr/>
      <dgm:t>
        <a:bodyPr/>
        <a:lstStyle/>
        <a:p>
          <a:endParaRPr lang="en-US"/>
        </a:p>
      </dgm:t>
    </dgm:pt>
    <dgm:pt modelId="{58F4504D-ACD0-495E-9835-C1FA17C64A82}" type="pres">
      <dgm:prSet presAssocID="{5E2D7DA1-AED2-4D83-BA3C-71204FE1EE30}" presName="Name0" presStyleCnt="0">
        <dgm:presLayoutVars>
          <dgm:dir/>
          <dgm:animLvl val="lvl"/>
          <dgm:resizeHandles val="exact"/>
        </dgm:presLayoutVars>
      </dgm:prSet>
      <dgm:spPr/>
    </dgm:pt>
    <dgm:pt modelId="{C36F3BB3-F8CA-489A-9E38-6BC34F646222}" type="pres">
      <dgm:prSet presAssocID="{BB6EABCE-14DD-4B3B-9389-46A253D7E5D0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2DDAEE0-32CB-4A9B-AD2C-A228C1BE1CC0}" type="pres">
      <dgm:prSet presAssocID="{220099D3-EE25-42C9-B091-34F3D62FA0BA}" presName="parTxOnlySpace" presStyleCnt="0"/>
      <dgm:spPr/>
    </dgm:pt>
    <dgm:pt modelId="{EA65B306-8905-4FBE-AEA0-F9BA476DE96A}" type="pres">
      <dgm:prSet presAssocID="{A14193FB-AB23-48D7-B3DC-78103E864BB5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500C3A3-CB0C-403D-84BE-AFE8CD132430}" type="pres">
      <dgm:prSet presAssocID="{E93E1537-9535-4158-B09E-8EB1233DEADF}" presName="parTxOnlySpace" presStyleCnt="0"/>
      <dgm:spPr/>
    </dgm:pt>
    <dgm:pt modelId="{FD7044CA-3C63-4322-B864-BEC4024F6C94}" type="pres">
      <dgm:prSet presAssocID="{55DC422C-61B8-406F-9D26-B2B796347151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7CC1D61-60B4-4737-AE44-A4799457A238}" type="presOf" srcId="{55DC422C-61B8-406F-9D26-B2B796347151}" destId="{FD7044CA-3C63-4322-B864-BEC4024F6C94}" srcOrd="0" destOrd="0" presId="urn:microsoft.com/office/officeart/2005/8/layout/chevron1"/>
    <dgm:cxn modelId="{287C7F11-49C7-432A-B773-F99D6120606A}" type="presOf" srcId="{5E2D7DA1-AED2-4D83-BA3C-71204FE1EE30}" destId="{58F4504D-ACD0-495E-9835-C1FA17C64A82}" srcOrd="0" destOrd="0" presId="urn:microsoft.com/office/officeart/2005/8/layout/chevron1"/>
    <dgm:cxn modelId="{9AADE9CD-7615-4E9C-94DC-8FF4F35C1710}" type="presOf" srcId="{A14193FB-AB23-48D7-B3DC-78103E864BB5}" destId="{EA65B306-8905-4FBE-AEA0-F9BA476DE96A}" srcOrd="0" destOrd="0" presId="urn:microsoft.com/office/officeart/2005/8/layout/chevron1"/>
    <dgm:cxn modelId="{DD0D2FFE-2C0C-4595-867F-D9BED3732358}" srcId="{5E2D7DA1-AED2-4D83-BA3C-71204FE1EE30}" destId="{A14193FB-AB23-48D7-B3DC-78103E864BB5}" srcOrd="1" destOrd="0" parTransId="{F61D3D67-2A7D-410A-A0CC-06CF45F6C6C9}" sibTransId="{E93E1537-9535-4158-B09E-8EB1233DEADF}"/>
    <dgm:cxn modelId="{3CECD084-E62C-4138-9F33-84B7E9A6DDE8}" type="presOf" srcId="{BB6EABCE-14DD-4B3B-9389-46A253D7E5D0}" destId="{C36F3BB3-F8CA-489A-9E38-6BC34F646222}" srcOrd="0" destOrd="0" presId="urn:microsoft.com/office/officeart/2005/8/layout/chevron1"/>
    <dgm:cxn modelId="{D8A64E91-0B30-410D-8513-A782707B15A4}" srcId="{5E2D7DA1-AED2-4D83-BA3C-71204FE1EE30}" destId="{BB6EABCE-14DD-4B3B-9389-46A253D7E5D0}" srcOrd="0" destOrd="0" parTransId="{2E2A1D2D-B001-46B1-A7D9-89F9D4CC504F}" sibTransId="{220099D3-EE25-42C9-B091-34F3D62FA0BA}"/>
    <dgm:cxn modelId="{372CBDA3-70E5-43BD-82FA-9932DBF5A3D2}" srcId="{5E2D7DA1-AED2-4D83-BA3C-71204FE1EE30}" destId="{55DC422C-61B8-406F-9D26-B2B796347151}" srcOrd="2" destOrd="0" parTransId="{1807C9FB-CD36-407A-BFB0-12E8040D46FE}" sibTransId="{E2D3BAA9-E4F2-41F7-A1AB-BA6CCEB38BC5}"/>
    <dgm:cxn modelId="{0CF6868E-1990-4A68-B6CB-7A5663F6992B}" type="presParOf" srcId="{58F4504D-ACD0-495E-9835-C1FA17C64A82}" destId="{C36F3BB3-F8CA-489A-9E38-6BC34F646222}" srcOrd="0" destOrd="0" presId="urn:microsoft.com/office/officeart/2005/8/layout/chevron1"/>
    <dgm:cxn modelId="{86CC432E-36C9-4588-A582-737374D3F8FA}" type="presParOf" srcId="{58F4504D-ACD0-495E-9835-C1FA17C64A82}" destId="{F2DDAEE0-32CB-4A9B-AD2C-A228C1BE1CC0}" srcOrd="1" destOrd="0" presId="urn:microsoft.com/office/officeart/2005/8/layout/chevron1"/>
    <dgm:cxn modelId="{E0ACA93D-BFCE-4E53-B957-7E2ADCD2AEA3}" type="presParOf" srcId="{58F4504D-ACD0-495E-9835-C1FA17C64A82}" destId="{EA65B306-8905-4FBE-AEA0-F9BA476DE96A}" srcOrd="2" destOrd="0" presId="urn:microsoft.com/office/officeart/2005/8/layout/chevron1"/>
    <dgm:cxn modelId="{0F94B9E8-F1F8-4566-9144-B6DF6DEF8073}" type="presParOf" srcId="{58F4504D-ACD0-495E-9835-C1FA17C64A82}" destId="{3500C3A3-CB0C-403D-84BE-AFE8CD132430}" srcOrd="3" destOrd="0" presId="urn:microsoft.com/office/officeart/2005/8/layout/chevron1"/>
    <dgm:cxn modelId="{806E6BD0-988D-4090-AE76-2D20BFD7235D}" type="presParOf" srcId="{58F4504D-ACD0-495E-9835-C1FA17C64A82}" destId="{FD7044CA-3C63-4322-B864-BEC4024F6C94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5E2D7DA1-AED2-4D83-BA3C-71204FE1EE30}" type="doc">
      <dgm:prSet loTypeId="urn:microsoft.com/office/officeart/2005/8/layout/chevron1" loCatId="process" qsTypeId="urn:microsoft.com/office/officeart/2005/8/quickstyle/simple5" qsCatId="simple" csTypeId="urn:microsoft.com/office/officeart/2005/8/colors/accent1_2" csCatId="accent1" phldr="1"/>
      <dgm:spPr/>
    </dgm:pt>
    <dgm:pt modelId="{BB6EABCE-14DD-4B3B-9389-46A253D7E5D0}">
      <dgm:prSet phldrT="[Text]"/>
      <dgm:spPr/>
      <dgm:t>
        <a:bodyPr/>
        <a:lstStyle/>
        <a:p>
          <a:r>
            <a:rPr lang="en-US" dirty="0" smtClean="0"/>
            <a:t>Insert configurations stepwise into a Learning Process</a:t>
          </a:r>
        </a:p>
      </dgm:t>
    </dgm:pt>
    <dgm:pt modelId="{2E2A1D2D-B001-46B1-A7D9-89F9D4CC504F}" type="parTrans" cxnId="{D8A64E91-0B30-410D-8513-A782707B15A4}">
      <dgm:prSet/>
      <dgm:spPr/>
      <dgm:t>
        <a:bodyPr/>
        <a:lstStyle/>
        <a:p>
          <a:endParaRPr lang="en-US"/>
        </a:p>
      </dgm:t>
    </dgm:pt>
    <dgm:pt modelId="{220099D3-EE25-42C9-B091-34F3D62FA0BA}" type="sibTrans" cxnId="{D8A64E91-0B30-410D-8513-A782707B15A4}">
      <dgm:prSet/>
      <dgm:spPr/>
      <dgm:t>
        <a:bodyPr/>
        <a:lstStyle/>
        <a:p>
          <a:endParaRPr lang="en-US"/>
        </a:p>
      </dgm:t>
    </dgm:pt>
    <dgm:pt modelId="{A14193FB-AB23-48D7-B3DC-78103E864BB5}">
      <dgm:prSet phldrT="[Text]"/>
      <dgm:spPr/>
      <dgm:t>
        <a:bodyPr/>
        <a:lstStyle/>
        <a:p>
          <a:r>
            <a:rPr lang="en-US" dirty="0" smtClean="0"/>
            <a:t>Let this sample grow until the learning rate stagnates or  the cost function reaches a minimum.</a:t>
          </a:r>
          <a:endParaRPr lang="en-US" dirty="0"/>
        </a:p>
      </dgm:t>
    </dgm:pt>
    <dgm:pt modelId="{F61D3D67-2A7D-410A-A0CC-06CF45F6C6C9}" type="parTrans" cxnId="{DD0D2FFE-2C0C-4595-867F-D9BED3732358}">
      <dgm:prSet/>
      <dgm:spPr/>
      <dgm:t>
        <a:bodyPr/>
        <a:lstStyle/>
        <a:p>
          <a:endParaRPr lang="en-US"/>
        </a:p>
      </dgm:t>
    </dgm:pt>
    <dgm:pt modelId="{E93E1537-9535-4158-B09E-8EB1233DEADF}" type="sibTrans" cxnId="{DD0D2FFE-2C0C-4595-867F-D9BED3732358}">
      <dgm:prSet/>
      <dgm:spPr/>
      <dgm:t>
        <a:bodyPr/>
        <a:lstStyle/>
        <a:p>
          <a:endParaRPr lang="en-US"/>
        </a:p>
      </dgm:t>
    </dgm:pt>
    <dgm:pt modelId="{58F4504D-ACD0-495E-9835-C1FA17C64A82}" type="pres">
      <dgm:prSet presAssocID="{5E2D7DA1-AED2-4D83-BA3C-71204FE1EE30}" presName="Name0" presStyleCnt="0">
        <dgm:presLayoutVars>
          <dgm:dir/>
          <dgm:animLvl val="lvl"/>
          <dgm:resizeHandles val="exact"/>
        </dgm:presLayoutVars>
      </dgm:prSet>
      <dgm:spPr/>
    </dgm:pt>
    <dgm:pt modelId="{C36F3BB3-F8CA-489A-9E38-6BC34F646222}" type="pres">
      <dgm:prSet presAssocID="{BB6EABCE-14DD-4B3B-9389-46A253D7E5D0}" presName="parTxOnly" presStyleLbl="node1" presStyleIdx="0" presStyleCnt="2" custScaleY="8194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2DDAEE0-32CB-4A9B-AD2C-A228C1BE1CC0}" type="pres">
      <dgm:prSet presAssocID="{220099D3-EE25-42C9-B091-34F3D62FA0BA}" presName="parTxOnlySpace" presStyleCnt="0"/>
      <dgm:spPr/>
    </dgm:pt>
    <dgm:pt modelId="{EA65B306-8905-4FBE-AEA0-F9BA476DE96A}" type="pres">
      <dgm:prSet presAssocID="{A14193FB-AB23-48D7-B3DC-78103E864BB5}" presName="parTxOnly" presStyleLbl="node1" presStyleIdx="1" presStyleCnt="2" custScaleX="140446" custScaleY="8194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D0D2FFE-2C0C-4595-867F-D9BED3732358}" srcId="{5E2D7DA1-AED2-4D83-BA3C-71204FE1EE30}" destId="{A14193FB-AB23-48D7-B3DC-78103E864BB5}" srcOrd="1" destOrd="0" parTransId="{F61D3D67-2A7D-410A-A0CC-06CF45F6C6C9}" sibTransId="{E93E1537-9535-4158-B09E-8EB1233DEADF}"/>
    <dgm:cxn modelId="{96C4767E-E728-4F34-846F-D99A5921EA17}" type="presOf" srcId="{5E2D7DA1-AED2-4D83-BA3C-71204FE1EE30}" destId="{58F4504D-ACD0-495E-9835-C1FA17C64A82}" srcOrd="0" destOrd="0" presId="urn:microsoft.com/office/officeart/2005/8/layout/chevron1"/>
    <dgm:cxn modelId="{29391670-681E-4BA3-9B2D-EB2A16ADC31B}" type="presOf" srcId="{A14193FB-AB23-48D7-B3DC-78103E864BB5}" destId="{EA65B306-8905-4FBE-AEA0-F9BA476DE96A}" srcOrd="0" destOrd="0" presId="urn:microsoft.com/office/officeart/2005/8/layout/chevron1"/>
    <dgm:cxn modelId="{D8A64E91-0B30-410D-8513-A782707B15A4}" srcId="{5E2D7DA1-AED2-4D83-BA3C-71204FE1EE30}" destId="{BB6EABCE-14DD-4B3B-9389-46A253D7E5D0}" srcOrd="0" destOrd="0" parTransId="{2E2A1D2D-B001-46B1-A7D9-89F9D4CC504F}" sibTransId="{220099D3-EE25-42C9-B091-34F3D62FA0BA}"/>
    <dgm:cxn modelId="{154C4A9A-7806-4AD2-B3DD-35DE9B9CB998}" type="presOf" srcId="{BB6EABCE-14DD-4B3B-9389-46A253D7E5D0}" destId="{C36F3BB3-F8CA-489A-9E38-6BC34F646222}" srcOrd="0" destOrd="0" presId="urn:microsoft.com/office/officeart/2005/8/layout/chevron1"/>
    <dgm:cxn modelId="{3CA25AE1-E234-4289-9DA0-CB52FD7135D9}" type="presParOf" srcId="{58F4504D-ACD0-495E-9835-C1FA17C64A82}" destId="{C36F3BB3-F8CA-489A-9E38-6BC34F646222}" srcOrd="0" destOrd="0" presId="urn:microsoft.com/office/officeart/2005/8/layout/chevron1"/>
    <dgm:cxn modelId="{358E3B28-2732-4C65-A03A-52630405E98C}" type="presParOf" srcId="{58F4504D-ACD0-495E-9835-C1FA17C64A82}" destId="{F2DDAEE0-32CB-4A9B-AD2C-A228C1BE1CC0}" srcOrd="1" destOrd="0" presId="urn:microsoft.com/office/officeart/2005/8/layout/chevron1"/>
    <dgm:cxn modelId="{B25FB866-8C3C-40F2-B093-8D89479B04AF}" type="presParOf" srcId="{58F4504D-ACD0-495E-9835-C1FA17C64A82}" destId="{EA65B306-8905-4FBE-AEA0-F9BA476DE96A}" srcOrd="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CE78C5AC-DB80-476A-B6D2-54E96E15A15F}" type="doc">
      <dgm:prSet loTypeId="urn:microsoft.com/office/officeart/2005/8/layout/hProcess10" loCatId="process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F799EA8-6926-4772-8718-3700ED6F1865}">
      <dgm:prSet phldrT="[Text]" custT="1"/>
      <dgm:spPr/>
      <dgm:t>
        <a:bodyPr/>
        <a:lstStyle/>
        <a:p>
          <a:r>
            <a:rPr lang="en-US" sz="1400" dirty="0" smtClean="0"/>
            <a:t>Sampling</a:t>
          </a:r>
          <a:endParaRPr lang="en-US" sz="1400" dirty="0"/>
        </a:p>
      </dgm:t>
    </dgm:pt>
    <dgm:pt modelId="{150AE7F2-9680-4003-8BDC-5EDA0B4488F5}" type="parTrans" cxnId="{96A7CA25-F9FA-44C6-8CD2-89DA0186BE31}">
      <dgm:prSet/>
      <dgm:spPr/>
      <dgm:t>
        <a:bodyPr/>
        <a:lstStyle/>
        <a:p>
          <a:endParaRPr lang="en-US" sz="1400"/>
        </a:p>
      </dgm:t>
    </dgm:pt>
    <dgm:pt modelId="{29B773AE-8A01-43B6-B4AC-F3B1A56B652B}" type="sibTrans" cxnId="{96A7CA25-F9FA-44C6-8CD2-89DA0186BE31}">
      <dgm:prSet custT="1"/>
      <dgm:spPr/>
      <dgm:t>
        <a:bodyPr/>
        <a:lstStyle/>
        <a:p>
          <a:endParaRPr lang="en-US" sz="1400"/>
        </a:p>
      </dgm:t>
    </dgm:pt>
    <dgm:pt modelId="{032E7F50-3409-458B-B0A0-71770EE5C763}">
      <dgm:prSet phldrT="[Text]" custT="1"/>
      <dgm:spPr/>
      <dgm:t>
        <a:bodyPr/>
        <a:lstStyle/>
        <a:p>
          <a:r>
            <a:rPr lang="en-US" sz="1400" dirty="0" smtClean="0"/>
            <a:t>Random</a:t>
          </a:r>
          <a:endParaRPr lang="en-US" sz="1400" dirty="0"/>
        </a:p>
      </dgm:t>
    </dgm:pt>
    <dgm:pt modelId="{ACB2B1B9-4614-49C8-9AEC-E00D78A6654F}" type="parTrans" cxnId="{036DBC00-504A-438C-BD70-8D7DBB90F28E}">
      <dgm:prSet/>
      <dgm:spPr/>
      <dgm:t>
        <a:bodyPr/>
        <a:lstStyle/>
        <a:p>
          <a:endParaRPr lang="en-US" sz="1400"/>
        </a:p>
      </dgm:t>
    </dgm:pt>
    <dgm:pt modelId="{07E8234D-67F1-4C58-AA7E-C5A60023FF7C}" type="sibTrans" cxnId="{036DBC00-504A-438C-BD70-8D7DBB90F28E}">
      <dgm:prSet/>
      <dgm:spPr/>
      <dgm:t>
        <a:bodyPr/>
        <a:lstStyle/>
        <a:p>
          <a:endParaRPr lang="en-US" sz="1400"/>
        </a:p>
      </dgm:t>
    </dgm:pt>
    <dgm:pt modelId="{22C9D991-C2C0-48BA-AAFD-175934221783}">
      <dgm:prSet phldrT="[Text]" custT="1"/>
      <dgm:spPr/>
      <dgm:t>
        <a:bodyPr/>
        <a:lstStyle/>
        <a:p>
          <a:r>
            <a:rPr lang="en-US" sz="1400" dirty="0" smtClean="0"/>
            <a:t>Projective</a:t>
          </a:r>
          <a:endParaRPr lang="en-US" sz="1400" dirty="0"/>
        </a:p>
      </dgm:t>
    </dgm:pt>
    <dgm:pt modelId="{305A447B-2530-46B7-96B6-A589B9D3B32C}" type="parTrans" cxnId="{26C3F6F3-81FE-42DE-9F35-4AF0E0760957}">
      <dgm:prSet/>
      <dgm:spPr/>
      <dgm:t>
        <a:bodyPr/>
        <a:lstStyle/>
        <a:p>
          <a:endParaRPr lang="en-US" sz="1400"/>
        </a:p>
      </dgm:t>
    </dgm:pt>
    <dgm:pt modelId="{52851A5B-F26D-4D8C-8B05-167596BB6CE1}" type="sibTrans" cxnId="{26C3F6F3-81FE-42DE-9F35-4AF0E0760957}">
      <dgm:prSet/>
      <dgm:spPr/>
      <dgm:t>
        <a:bodyPr/>
        <a:lstStyle/>
        <a:p>
          <a:endParaRPr lang="en-US" sz="1400"/>
        </a:p>
      </dgm:t>
    </dgm:pt>
    <dgm:pt modelId="{C2ACC238-8AE6-46F6-A64C-476A92945B6A}">
      <dgm:prSet phldrT="[Text]" custT="1"/>
      <dgm:spPr/>
      <dgm:t>
        <a:bodyPr/>
        <a:lstStyle/>
        <a:p>
          <a:r>
            <a:rPr lang="en-US" sz="1400" dirty="0" smtClean="0"/>
            <a:t>Learning</a:t>
          </a:r>
          <a:endParaRPr lang="en-US" sz="1400" dirty="0"/>
        </a:p>
      </dgm:t>
    </dgm:pt>
    <dgm:pt modelId="{F32BD45C-F9DF-4C12-AD6E-5D5AA79F66A0}" type="parTrans" cxnId="{62A08389-892E-4FBC-8240-4D970522A6C8}">
      <dgm:prSet/>
      <dgm:spPr/>
      <dgm:t>
        <a:bodyPr/>
        <a:lstStyle/>
        <a:p>
          <a:endParaRPr lang="en-US" sz="1400"/>
        </a:p>
      </dgm:t>
    </dgm:pt>
    <dgm:pt modelId="{A1028380-9F0F-4DFA-9B19-35CB99F2539C}" type="sibTrans" cxnId="{62A08389-892E-4FBC-8240-4D970522A6C8}">
      <dgm:prSet/>
      <dgm:spPr/>
      <dgm:t>
        <a:bodyPr/>
        <a:lstStyle/>
        <a:p>
          <a:endParaRPr lang="en-US" sz="1400"/>
        </a:p>
      </dgm:t>
    </dgm:pt>
    <dgm:pt modelId="{B6119335-E648-46F2-8171-200071301FDC}">
      <dgm:prSet phldrT="[Text]" custT="1"/>
      <dgm:spPr/>
      <dgm:t>
        <a:bodyPr/>
        <a:lstStyle/>
        <a:p>
          <a:r>
            <a:rPr lang="en-US" sz="1400" dirty="0" smtClean="0"/>
            <a:t>CART</a:t>
          </a:r>
          <a:endParaRPr lang="en-US" sz="1400" dirty="0"/>
        </a:p>
      </dgm:t>
    </dgm:pt>
    <dgm:pt modelId="{F2F0E2D5-7114-4270-AE7E-16A1E7186DBC}" type="parTrans" cxnId="{6AE60E19-AB01-4BEA-B4D6-1A3B2EE40009}">
      <dgm:prSet/>
      <dgm:spPr/>
      <dgm:t>
        <a:bodyPr/>
        <a:lstStyle/>
        <a:p>
          <a:endParaRPr lang="en-US" sz="1400"/>
        </a:p>
      </dgm:t>
    </dgm:pt>
    <dgm:pt modelId="{E4A6BFCD-E629-4553-9197-F89C829D7478}" type="sibTrans" cxnId="{6AE60E19-AB01-4BEA-B4D6-1A3B2EE40009}">
      <dgm:prSet/>
      <dgm:spPr/>
      <dgm:t>
        <a:bodyPr/>
        <a:lstStyle/>
        <a:p>
          <a:endParaRPr lang="en-US" sz="1400"/>
        </a:p>
      </dgm:t>
    </dgm:pt>
    <dgm:pt modelId="{73574E5A-AE8A-4C1F-86A4-7D68CED19F96}">
      <dgm:prSet phldrT="[Text]" custT="1"/>
      <dgm:spPr/>
      <dgm:t>
        <a:bodyPr/>
        <a:lstStyle/>
        <a:p>
          <a:r>
            <a:rPr lang="en-US" sz="1400" dirty="0" smtClean="0"/>
            <a:t>Neural Network</a:t>
          </a:r>
          <a:endParaRPr lang="en-US" sz="1400" dirty="0"/>
        </a:p>
      </dgm:t>
    </dgm:pt>
    <dgm:pt modelId="{0E57CCA1-6C6B-4EE9-ADD2-232AD12E09A9}" type="parTrans" cxnId="{55CEA6D7-B76F-44FA-B8B5-7CAFC3E86B0E}">
      <dgm:prSet/>
      <dgm:spPr/>
      <dgm:t>
        <a:bodyPr/>
        <a:lstStyle/>
        <a:p>
          <a:endParaRPr lang="en-US" sz="1400"/>
        </a:p>
      </dgm:t>
    </dgm:pt>
    <dgm:pt modelId="{D771D5E2-5634-4237-8779-85E52327DEE6}" type="sibTrans" cxnId="{55CEA6D7-B76F-44FA-B8B5-7CAFC3E86B0E}">
      <dgm:prSet/>
      <dgm:spPr/>
      <dgm:t>
        <a:bodyPr/>
        <a:lstStyle/>
        <a:p>
          <a:endParaRPr lang="en-US" sz="1400"/>
        </a:p>
      </dgm:t>
    </dgm:pt>
    <dgm:pt modelId="{3AAB16FC-3DF5-4525-96D4-457B392D9F84}">
      <dgm:prSet phldrT="[Text]" custT="1"/>
      <dgm:spPr/>
      <dgm:t>
        <a:bodyPr/>
        <a:lstStyle/>
        <a:p>
          <a:endParaRPr lang="en-US" sz="1400" dirty="0"/>
        </a:p>
      </dgm:t>
    </dgm:pt>
    <dgm:pt modelId="{0E12734C-5BF3-4D0A-8BC3-BF5098D220AF}" type="parTrans" cxnId="{40672CDC-042C-4EC2-88E9-5CEC6B8DA20B}">
      <dgm:prSet/>
      <dgm:spPr/>
      <dgm:t>
        <a:bodyPr/>
        <a:lstStyle/>
        <a:p>
          <a:endParaRPr lang="en-US" sz="1400"/>
        </a:p>
      </dgm:t>
    </dgm:pt>
    <dgm:pt modelId="{96026841-5164-4B07-BE21-772660DC74FB}" type="sibTrans" cxnId="{40672CDC-042C-4EC2-88E9-5CEC6B8DA20B}">
      <dgm:prSet/>
      <dgm:spPr/>
      <dgm:t>
        <a:bodyPr/>
        <a:lstStyle/>
        <a:p>
          <a:endParaRPr lang="en-US" sz="1400"/>
        </a:p>
      </dgm:t>
    </dgm:pt>
    <dgm:pt modelId="{874F2DEA-ABE7-4E76-B4A4-CFB0BBE55005}">
      <dgm:prSet phldrT="[Text]" custT="1"/>
      <dgm:spPr/>
      <dgm:t>
        <a:bodyPr/>
        <a:lstStyle/>
        <a:p>
          <a:r>
            <a:rPr lang="en-US" sz="1400" dirty="0" smtClean="0"/>
            <a:t>Cluster Based</a:t>
          </a:r>
          <a:endParaRPr lang="en-US" sz="1400" dirty="0"/>
        </a:p>
      </dgm:t>
    </dgm:pt>
    <dgm:pt modelId="{B5E5DC14-3717-4A8B-BFEC-FC4A6B77933D}" type="parTrans" cxnId="{53971C0D-259D-47B0-9354-736ECED3E900}">
      <dgm:prSet/>
      <dgm:spPr/>
      <dgm:t>
        <a:bodyPr/>
        <a:lstStyle/>
        <a:p>
          <a:endParaRPr lang="en-US" sz="1400"/>
        </a:p>
      </dgm:t>
    </dgm:pt>
    <dgm:pt modelId="{8F2D25DD-8905-4B1E-864F-E7897764F4C8}" type="sibTrans" cxnId="{53971C0D-259D-47B0-9354-736ECED3E900}">
      <dgm:prSet/>
      <dgm:spPr/>
      <dgm:t>
        <a:bodyPr/>
        <a:lstStyle/>
        <a:p>
          <a:endParaRPr lang="en-US" sz="1400"/>
        </a:p>
      </dgm:t>
    </dgm:pt>
    <dgm:pt modelId="{DCA0BD20-6B37-4E87-A89D-44490011CD78}">
      <dgm:prSet phldrT="[Text]" custT="1"/>
      <dgm:spPr/>
      <dgm:t>
        <a:bodyPr/>
        <a:lstStyle/>
        <a:p>
          <a:r>
            <a:rPr lang="en-US" sz="1400" dirty="0" smtClean="0"/>
            <a:t>…</a:t>
          </a:r>
          <a:endParaRPr lang="en-US" sz="1400" dirty="0"/>
        </a:p>
      </dgm:t>
    </dgm:pt>
    <dgm:pt modelId="{C4C1EC6C-3017-4669-9AF7-5D21E48E5EE0}" type="parTrans" cxnId="{CCFAD5E8-AF33-4C40-BE2B-8832680A535A}">
      <dgm:prSet/>
      <dgm:spPr/>
      <dgm:t>
        <a:bodyPr/>
        <a:lstStyle/>
        <a:p>
          <a:endParaRPr lang="en-US" sz="1400"/>
        </a:p>
      </dgm:t>
    </dgm:pt>
    <dgm:pt modelId="{A956BA10-7526-4146-A1CE-4B585EB4ED36}" type="sibTrans" cxnId="{CCFAD5E8-AF33-4C40-BE2B-8832680A535A}">
      <dgm:prSet/>
      <dgm:spPr/>
      <dgm:t>
        <a:bodyPr/>
        <a:lstStyle/>
        <a:p>
          <a:endParaRPr lang="en-US" sz="1400"/>
        </a:p>
      </dgm:t>
    </dgm:pt>
    <dgm:pt modelId="{F582E3A3-C8DD-4756-8472-9277AA601373}">
      <dgm:prSet phldrT="[Text]" custT="1"/>
      <dgm:spPr/>
      <dgm:t>
        <a:bodyPr/>
        <a:lstStyle/>
        <a:p>
          <a:r>
            <a:rPr lang="en-US" sz="1400" dirty="0" smtClean="0"/>
            <a:t>Transfer Learning</a:t>
          </a:r>
          <a:endParaRPr lang="en-US" sz="1400" dirty="0"/>
        </a:p>
      </dgm:t>
    </dgm:pt>
    <dgm:pt modelId="{A35A8248-D7D5-4164-8E85-82E19D15CFCB}" type="parTrans" cxnId="{76E9B28C-886F-401A-A41D-7262AE0EA28C}">
      <dgm:prSet/>
      <dgm:spPr/>
      <dgm:t>
        <a:bodyPr/>
        <a:lstStyle/>
        <a:p>
          <a:endParaRPr lang="en-US" sz="1400"/>
        </a:p>
      </dgm:t>
    </dgm:pt>
    <dgm:pt modelId="{544C6A99-CB58-4768-8CC2-E1886BE38B29}" type="sibTrans" cxnId="{76E9B28C-886F-401A-A41D-7262AE0EA28C}">
      <dgm:prSet/>
      <dgm:spPr/>
      <dgm:t>
        <a:bodyPr/>
        <a:lstStyle/>
        <a:p>
          <a:endParaRPr lang="en-US" sz="1400"/>
        </a:p>
      </dgm:t>
    </dgm:pt>
    <dgm:pt modelId="{14F2A030-FF1F-4E5B-AFE8-14643E84FF2A}">
      <dgm:prSet phldrT="[Text]" custT="1"/>
      <dgm:spPr/>
      <dgm:t>
        <a:bodyPr/>
        <a:lstStyle/>
        <a:p>
          <a:r>
            <a:rPr lang="en-US" sz="1400" dirty="0" smtClean="0"/>
            <a:t>…</a:t>
          </a:r>
          <a:endParaRPr lang="en-US" sz="1400" dirty="0"/>
        </a:p>
      </dgm:t>
    </dgm:pt>
    <dgm:pt modelId="{F6A28F65-C9D3-4B74-9E5B-2F9379845D13}" type="parTrans" cxnId="{D5036924-EF22-42FB-849E-A29D955AD417}">
      <dgm:prSet/>
      <dgm:spPr/>
      <dgm:t>
        <a:bodyPr/>
        <a:lstStyle/>
        <a:p>
          <a:endParaRPr lang="en-US" sz="1400"/>
        </a:p>
      </dgm:t>
    </dgm:pt>
    <dgm:pt modelId="{B070930B-D72A-4B46-A2A1-AA9F7DBEB7EC}" type="sibTrans" cxnId="{D5036924-EF22-42FB-849E-A29D955AD417}">
      <dgm:prSet/>
      <dgm:spPr/>
      <dgm:t>
        <a:bodyPr/>
        <a:lstStyle/>
        <a:p>
          <a:endParaRPr lang="en-US" sz="1400"/>
        </a:p>
      </dgm:t>
    </dgm:pt>
    <dgm:pt modelId="{123D7F13-0FE4-408C-80F7-5BDDE79BEFDD}" type="pres">
      <dgm:prSet presAssocID="{CE78C5AC-DB80-476A-B6D2-54E96E15A15F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D9A269B-1F74-48DD-8597-E865FBCA8065}" type="pres">
      <dgm:prSet presAssocID="{5F799EA8-6926-4772-8718-3700ED6F1865}" presName="composite" presStyleCnt="0"/>
      <dgm:spPr/>
    </dgm:pt>
    <dgm:pt modelId="{793EC683-530C-4583-AEF6-4B9237F9A15A}" type="pres">
      <dgm:prSet presAssocID="{5F799EA8-6926-4772-8718-3700ED6F1865}" presName="imagSh" presStyleLbl="bgImgPlace1" presStyleIdx="0" presStyleCnt="2" custScaleX="100212" custScaleY="105415"/>
      <dgm:spPr>
        <a:prstGeom prst="rect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DA170620-1B6C-40F5-8590-8094014D470B}" type="pres">
      <dgm:prSet presAssocID="{5F799EA8-6926-4772-8718-3700ED6F1865}" presName="txNode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6C2365F-F952-449C-8156-FE479F595863}" type="pres">
      <dgm:prSet presAssocID="{29B773AE-8A01-43B6-B4AC-F3B1A56B652B}" presName="sibTrans" presStyleLbl="sibTrans2D1" presStyleIdx="0" presStyleCnt="1"/>
      <dgm:spPr/>
      <dgm:t>
        <a:bodyPr/>
        <a:lstStyle/>
        <a:p>
          <a:endParaRPr lang="en-US"/>
        </a:p>
      </dgm:t>
    </dgm:pt>
    <dgm:pt modelId="{9827206A-9DB5-43B0-A284-16003104D0EA}" type="pres">
      <dgm:prSet presAssocID="{29B773AE-8A01-43B6-B4AC-F3B1A56B652B}" presName="connTx" presStyleLbl="sibTrans2D1" presStyleIdx="0" presStyleCnt="1"/>
      <dgm:spPr/>
      <dgm:t>
        <a:bodyPr/>
        <a:lstStyle/>
        <a:p>
          <a:endParaRPr lang="en-US"/>
        </a:p>
      </dgm:t>
    </dgm:pt>
    <dgm:pt modelId="{6683D090-35E1-44B5-8DF3-F20581CD241E}" type="pres">
      <dgm:prSet presAssocID="{C2ACC238-8AE6-46F6-A64C-476A92945B6A}" presName="composite" presStyleCnt="0"/>
      <dgm:spPr/>
    </dgm:pt>
    <dgm:pt modelId="{51C9A42D-F063-457B-83C2-B90CA15B5872}" type="pres">
      <dgm:prSet presAssocID="{C2ACC238-8AE6-46F6-A64C-476A92945B6A}" presName="imagSh" presStyleLbl="bgImgPlace1" presStyleIdx="1" presStyleCnt="2" custScaleX="100212" custScaleY="105415"/>
      <dgm:spPr>
        <a:prstGeom prst="rect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</dgm:spPr>
    </dgm:pt>
    <dgm:pt modelId="{FA68C801-9AAE-40EC-82BC-7F7E05863C64}" type="pres">
      <dgm:prSet presAssocID="{C2ACC238-8AE6-46F6-A64C-476A92945B6A}" presName="txNode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17A3F70-6BCD-4818-9CE3-35A04EE74F9A}" type="presOf" srcId="{B6119335-E648-46F2-8171-200071301FDC}" destId="{FA68C801-9AAE-40EC-82BC-7F7E05863C64}" srcOrd="0" destOrd="1" presId="urn:microsoft.com/office/officeart/2005/8/layout/hProcess10"/>
    <dgm:cxn modelId="{70334999-CCC8-485E-9BF1-46BC15A0ED44}" type="presOf" srcId="{032E7F50-3409-458B-B0A0-71770EE5C763}" destId="{DA170620-1B6C-40F5-8590-8094014D470B}" srcOrd="0" destOrd="1" presId="urn:microsoft.com/office/officeart/2005/8/layout/hProcess10"/>
    <dgm:cxn modelId="{96A7CA25-F9FA-44C6-8CD2-89DA0186BE31}" srcId="{CE78C5AC-DB80-476A-B6D2-54E96E15A15F}" destId="{5F799EA8-6926-4772-8718-3700ED6F1865}" srcOrd="0" destOrd="0" parTransId="{150AE7F2-9680-4003-8BDC-5EDA0B4488F5}" sibTransId="{29B773AE-8A01-43B6-B4AC-F3B1A56B652B}"/>
    <dgm:cxn modelId="{3DE0CBAF-30F3-478B-8613-A53D6C4FC5AE}" type="presOf" srcId="{874F2DEA-ABE7-4E76-B4A4-CFB0BBE55005}" destId="{DA170620-1B6C-40F5-8590-8094014D470B}" srcOrd="0" destOrd="2" presId="urn:microsoft.com/office/officeart/2005/8/layout/hProcess10"/>
    <dgm:cxn modelId="{27829361-E61D-4CA8-9B31-E61AD38D1574}" type="presOf" srcId="{DCA0BD20-6B37-4E87-A89D-44490011CD78}" destId="{DA170620-1B6C-40F5-8590-8094014D470B}" srcOrd="0" destOrd="4" presId="urn:microsoft.com/office/officeart/2005/8/layout/hProcess10"/>
    <dgm:cxn modelId="{26C3F6F3-81FE-42DE-9F35-4AF0E0760957}" srcId="{5F799EA8-6926-4772-8718-3700ED6F1865}" destId="{22C9D991-C2C0-48BA-AAFD-175934221783}" srcOrd="2" destOrd="0" parTransId="{305A447B-2530-46B7-96B6-A589B9D3B32C}" sibTransId="{52851A5B-F26D-4D8C-8B05-167596BB6CE1}"/>
    <dgm:cxn modelId="{7CC49DC0-DCB3-4C3F-9BDC-EB44D590307E}" type="presOf" srcId="{CE78C5AC-DB80-476A-B6D2-54E96E15A15F}" destId="{123D7F13-0FE4-408C-80F7-5BDDE79BEFDD}" srcOrd="0" destOrd="0" presId="urn:microsoft.com/office/officeart/2005/8/layout/hProcess10"/>
    <dgm:cxn modelId="{0AE67BEF-EC52-4598-A038-CF2E63F70DB0}" type="presOf" srcId="{5F799EA8-6926-4772-8718-3700ED6F1865}" destId="{DA170620-1B6C-40F5-8590-8094014D470B}" srcOrd="0" destOrd="0" presId="urn:microsoft.com/office/officeart/2005/8/layout/hProcess10"/>
    <dgm:cxn modelId="{E6455575-3812-46DC-B31B-F3CAC3426A90}" type="presOf" srcId="{29B773AE-8A01-43B6-B4AC-F3B1A56B652B}" destId="{9827206A-9DB5-43B0-A284-16003104D0EA}" srcOrd="1" destOrd="0" presId="urn:microsoft.com/office/officeart/2005/8/layout/hProcess10"/>
    <dgm:cxn modelId="{289A86A7-7C47-43A3-92C2-3CFC4BF772E5}" type="presOf" srcId="{73574E5A-AE8A-4C1F-86A4-7D68CED19F96}" destId="{FA68C801-9AAE-40EC-82BC-7F7E05863C64}" srcOrd="0" destOrd="2" presId="urn:microsoft.com/office/officeart/2005/8/layout/hProcess10"/>
    <dgm:cxn modelId="{90F364E7-5766-4EA5-BD0C-A7DB3DA1DCF6}" type="presOf" srcId="{22C9D991-C2C0-48BA-AAFD-175934221783}" destId="{DA170620-1B6C-40F5-8590-8094014D470B}" srcOrd="0" destOrd="3" presId="urn:microsoft.com/office/officeart/2005/8/layout/hProcess10"/>
    <dgm:cxn modelId="{53971C0D-259D-47B0-9354-736ECED3E900}" srcId="{5F799EA8-6926-4772-8718-3700ED6F1865}" destId="{874F2DEA-ABE7-4E76-B4A4-CFB0BBE55005}" srcOrd="1" destOrd="0" parTransId="{B5E5DC14-3717-4A8B-BFEC-FC4A6B77933D}" sibTransId="{8F2D25DD-8905-4B1E-864F-E7897764F4C8}"/>
    <dgm:cxn modelId="{6AE60E19-AB01-4BEA-B4D6-1A3B2EE40009}" srcId="{C2ACC238-8AE6-46F6-A64C-476A92945B6A}" destId="{B6119335-E648-46F2-8171-200071301FDC}" srcOrd="0" destOrd="0" parTransId="{F2F0E2D5-7114-4270-AE7E-16A1E7186DBC}" sibTransId="{E4A6BFCD-E629-4553-9197-F89C829D7478}"/>
    <dgm:cxn modelId="{D5036924-EF22-42FB-849E-A29D955AD417}" srcId="{C2ACC238-8AE6-46F6-A64C-476A92945B6A}" destId="{14F2A030-FF1F-4E5B-AFE8-14643E84FF2A}" srcOrd="3" destOrd="0" parTransId="{F6A28F65-C9D3-4B74-9E5B-2F9379845D13}" sibTransId="{B070930B-D72A-4B46-A2A1-AA9F7DBEB7EC}"/>
    <dgm:cxn modelId="{55CEA6D7-B76F-44FA-B8B5-7CAFC3E86B0E}" srcId="{C2ACC238-8AE6-46F6-A64C-476A92945B6A}" destId="{73574E5A-AE8A-4C1F-86A4-7D68CED19F96}" srcOrd="1" destOrd="0" parTransId="{0E57CCA1-6C6B-4EE9-ADD2-232AD12E09A9}" sibTransId="{D771D5E2-5634-4237-8779-85E52327DEE6}"/>
    <dgm:cxn modelId="{76E9B28C-886F-401A-A41D-7262AE0EA28C}" srcId="{C2ACC238-8AE6-46F6-A64C-476A92945B6A}" destId="{F582E3A3-C8DD-4756-8472-9277AA601373}" srcOrd="2" destOrd="0" parTransId="{A35A8248-D7D5-4164-8E85-82E19D15CFCB}" sibTransId="{544C6A99-CB58-4768-8CC2-E1886BE38B29}"/>
    <dgm:cxn modelId="{62A08389-892E-4FBC-8240-4D970522A6C8}" srcId="{CE78C5AC-DB80-476A-B6D2-54E96E15A15F}" destId="{C2ACC238-8AE6-46F6-A64C-476A92945B6A}" srcOrd="1" destOrd="0" parTransId="{F32BD45C-F9DF-4C12-AD6E-5D5AA79F66A0}" sibTransId="{A1028380-9F0F-4DFA-9B19-35CB99F2539C}"/>
    <dgm:cxn modelId="{40672CDC-042C-4EC2-88E9-5CEC6B8DA20B}" srcId="{C2ACC238-8AE6-46F6-A64C-476A92945B6A}" destId="{3AAB16FC-3DF5-4525-96D4-457B392D9F84}" srcOrd="4" destOrd="0" parTransId="{0E12734C-5BF3-4D0A-8BC3-BF5098D220AF}" sibTransId="{96026841-5164-4B07-BE21-772660DC74FB}"/>
    <dgm:cxn modelId="{BF192723-F9EA-40A8-A738-90E49E33B97D}" type="presOf" srcId="{F582E3A3-C8DD-4756-8472-9277AA601373}" destId="{FA68C801-9AAE-40EC-82BC-7F7E05863C64}" srcOrd="0" destOrd="3" presId="urn:microsoft.com/office/officeart/2005/8/layout/hProcess10"/>
    <dgm:cxn modelId="{CCFAD5E8-AF33-4C40-BE2B-8832680A535A}" srcId="{5F799EA8-6926-4772-8718-3700ED6F1865}" destId="{DCA0BD20-6B37-4E87-A89D-44490011CD78}" srcOrd="3" destOrd="0" parTransId="{C4C1EC6C-3017-4669-9AF7-5D21E48E5EE0}" sibTransId="{A956BA10-7526-4146-A1CE-4B585EB4ED36}"/>
    <dgm:cxn modelId="{036DBC00-504A-438C-BD70-8D7DBB90F28E}" srcId="{5F799EA8-6926-4772-8718-3700ED6F1865}" destId="{032E7F50-3409-458B-B0A0-71770EE5C763}" srcOrd="0" destOrd="0" parTransId="{ACB2B1B9-4614-49C8-9AEC-E00D78A6654F}" sibTransId="{07E8234D-67F1-4C58-AA7E-C5A60023FF7C}"/>
    <dgm:cxn modelId="{9C562091-8733-4165-8B03-71474FE49EB5}" type="presOf" srcId="{3AAB16FC-3DF5-4525-96D4-457B392D9F84}" destId="{FA68C801-9AAE-40EC-82BC-7F7E05863C64}" srcOrd="0" destOrd="5" presId="urn:microsoft.com/office/officeart/2005/8/layout/hProcess10"/>
    <dgm:cxn modelId="{DEC10C23-B4AD-4C87-AD29-4FE2B73CED4B}" type="presOf" srcId="{14F2A030-FF1F-4E5B-AFE8-14643E84FF2A}" destId="{FA68C801-9AAE-40EC-82BC-7F7E05863C64}" srcOrd="0" destOrd="4" presId="urn:microsoft.com/office/officeart/2005/8/layout/hProcess10"/>
    <dgm:cxn modelId="{B67BED3D-8807-413B-AD66-474CC74638CE}" type="presOf" srcId="{29B773AE-8A01-43B6-B4AC-F3B1A56B652B}" destId="{56C2365F-F952-449C-8156-FE479F595863}" srcOrd="0" destOrd="0" presId="urn:microsoft.com/office/officeart/2005/8/layout/hProcess10"/>
    <dgm:cxn modelId="{1E5FA1B5-F31F-459E-8764-80E029340DA8}" type="presOf" srcId="{C2ACC238-8AE6-46F6-A64C-476A92945B6A}" destId="{FA68C801-9AAE-40EC-82BC-7F7E05863C64}" srcOrd="0" destOrd="0" presId="urn:microsoft.com/office/officeart/2005/8/layout/hProcess10"/>
    <dgm:cxn modelId="{B3F6695B-D040-4DEA-88C3-DF19C3388D00}" type="presParOf" srcId="{123D7F13-0FE4-408C-80F7-5BDDE79BEFDD}" destId="{0D9A269B-1F74-48DD-8597-E865FBCA8065}" srcOrd="0" destOrd="0" presId="urn:microsoft.com/office/officeart/2005/8/layout/hProcess10"/>
    <dgm:cxn modelId="{79D1743D-534A-400B-9736-D7644212FCD8}" type="presParOf" srcId="{0D9A269B-1F74-48DD-8597-E865FBCA8065}" destId="{793EC683-530C-4583-AEF6-4B9237F9A15A}" srcOrd="0" destOrd="0" presId="urn:microsoft.com/office/officeart/2005/8/layout/hProcess10"/>
    <dgm:cxn modelId="{75AA2D88-DA36-4F94-9ACD-D6BECC99EC93}" type="presParOf" srcId="{0D9A269B-1F74-48DD-8597-E865FBCA8065}" destId="{DA170620-1B6C-40F5-8590-8094014D470B}" srcOrd="1" destOrd="0" presId="urn:microsoft.com/office/officeart/2005/8/layout/hProcess10"/>
    <dgm:cxn modelId="{3306FB30-EE3F-4B86-953C-2EBA1EDA2DEE}" type="presParOf" srcId="{123D7F13-0FE4-408C-80F7-5BDDE79BEFDD}" destId="{56C2365F-F952-449C-8156-FE479F595863}" srcOrd="1" destOrd="0" presId="urn:microsoft.com/office/officeart/2005/8/layout/hProcess10"/>
    <dgm:cxn modelId="{964A074E-40CC-4D16-8872-B0D10B99BE56}" type="presParOf" srcId="{56C2365F-F952-449C-8156-FE479F595863}" destId="{9827206A-9DB5-43B0-A284-16003104D0EA}" srcOrd="0" destOrd="0" presId="urn:microsoft.com/office/officeart/2005/8/layout/hProcess10"/>
    <dgm:cxn modelId="{EF0F0DAE-1205-46D5-979D-069F9D3DD86B}" type="presParOf" srcId="{123D7F13-0FE4-408C-80F7-5BDDE79BEFDD}" destId="{6683D090-35E1-44B5-8DF3-F20581CD241E}" srcOrd="2" destOrd="0" presId="urn:microsoft.com/office/officeart/2005/8/layout/hProcess10"/>
    <dgm:cxn modelId="{8515C449-FB14-4A20-8CF6-F8226B1E86FF}" type="presParOf" srcId="{6683D090-35E1-44B5-8DF3-F20581CD241E}" destId="{51C9A42D-F063-457B-83C2-B90CA15B5872}" srcOrd="0" destOrd="0" presId="urn:microsoft.com/office/officeart/2005/8/layout/hProcess10"/>
    <dgm:cxn modelId="{84D1F3B4-B7A9-4B69-801A-E0899DEEED31}" type="presParOf" srcId="{6683D090-35E1-44B5-8DF3-F20581CD241E}" destId="{FA68C801-9AAE-40EC-82BC-7F7E05863C64}" srcOrd="1" destOrd="0" presId="urn:microsoft.com/office/officeart/2005/8/layout/hProcess10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C0366C-B851-41B8-B8D4-83E795BB3681}">
      <dsp:nvSpPr>
        <dsp:cNvPr id="0" name=""/>
        <dsp:cNvSpPr/>
      </dsp:nvSpPr>
      <dsp:spPr>
        <a:xfrm>
          <a:off x="5820" y="0"/>
          <a:ext cx="1739798" cy="116640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More Configurations</a:t>
          </a:r>
          <a:endParaRPr lang="en-US" sz="1800" kern="1200" dirty="0"/>
        </a:p>
      </dsp:txBody>
      <dsp:txXfrm>
        <a:off x="39983" y="34163"/>
        <a:ext cx="1671472" cy="1098075"/>
      </dsp:txXfrm>
    </dsp:sp>
    <dsp:sp modelId="{6759E248-8EEC-4C71-806E-55CE0477B507}">
      <dsp:nvSpPr>
        <dsp:cNvPr id="0" name=""/>
        <dsp:cNvSpPr/>
      </dsp:nvSpPr>
      <dsp:spPr>
        <a:xfrm>
          <a:off x="1919599" y="367465"/>
          <a:ext cx="368837" cy="43147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1919599" y="453759"/>
        <a:ext cx="258186" cy="258882"/>
      </dsp:txXfrm>
    </dsp:sp>
    <dsp:sp modelId="{C9E39DCD-DB2D-4196-A86B-E8579F7D9952}">
      <dsp:nvSpPr>
        <dsp:cNvPr id="0" name=""/>
        <dsp:cNvSpPr/>
      </dsp:nvSpPr>
      <dsp:spPr>
        <a:xfrm>
          <a:off x="2441539" y="0"/>
          <a:ext cx="1739798" cy="116640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More Possibilities of Performance Influences</a:t>
          </a:r>
          <a:endParaRPr lang="en-US" sz="1800" kern="1200" dirty="0"/>
        </a:p>
      </dsp:txBody>
      <dsp:txXfrm>
        <a:off x="2475702" y="34163"/>
        <a:ext cx="1671472" cy="1098075"/>
      </dsp:txXfrm>
    </dsp:sp>
    <dsp:sp modelId="{09D76209-7A52-4FF2-BEBE-612ABCB49683}">
      <dsp:nvSpPr>
        <dsp:cNvPr id="0" name=""/>
        <dsp:cNvSpPr/>
      </dsp:nvSpPr>
      <dsp:spPr>
        <a:xfrm>
          <a:off x="4355317" y="367465"/>
          <a:ext cx="368837" cy="43147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4355317" y="453759"/>
        <a:ext cx="258186" cy="258882"/>
      </dsp:txXfrm>
    </dsp:sp>
    <dsp:sp modelId="{B9C9112B-C191-4FC1-8014-565CE30D8C9F}">
      <dsp:nvSpPr>
        <dsp:cNvPr id="0" name=""/>
        <dsp:cNvSpPr/>
      </dsp:nvSpPr>
      <dsp:spPr>
        <a:xfrm>
          <a:off x="4877257" y="0"/>
          <a:ext cx="1739798" cy="116640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Performance prediction is hard.</a:t>
          </a:r>
          <a:endParaRPr lang="en-US" sz="1800" kern="1200" dirty="0"/>
        </a:p>
      </dsp:txBody>
      <dsp:txXfrm>
        <a:off x="4911420" y="34163"/>
        <a:ext cx="1671472" cy="109807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9A5C27A-7BBB-4DBE-B184-D83BDAD20BB6}">
      <dsp:nvSpPr>
        <dsp:cNvPr id="0" name=""/>
        <dsp:cNvSpPr/>
      </dsp:nvSpPr>
      <dsp:spPr>
        <a:xfrm>
          <a:off x="0" y="0"/>
          <a:ext cx="562556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3720DE-0B8A-45CF-9785-2099059C91C2}">
      <dsp:nvSpPr>
        <dsp:cNvPr id="0" name=""/>
        <dsp:cNvSpPr/>
      </dsp:nvSpPr>
      <dsp:spPr>
        <a:xfrm>
          <a:off x="0" y="0"/>
          <a:ext cx="1499378" cy="25315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We are looking for:</a:t>
          </a:r>
          <a:endParaRPr lang="en-US" sz="1400" kern="1200" dirty="0"/>
        </a:p>
      </dsp:txBody>
      <dsp:txXfrm>
        <a:off x="0" y="0"/>
        <a:ext cx="1499378" cy="2531534"/>
      </dsp:txXfrm>
    </dsp:sp>
    <dsp:sp modelId="{FB62D308-3229-4A83-80FE-33CE2FFCFEB7}">
      <dsp:nvSpPr>
        <dsp:cNvPr id="0" name=""/>
        <dsp:cNvSpPr/>
      </dsp:nvSpPr>
      <dsp:spPr>
        <a:xfrm>
          <a:off x="1576675" y="29759"/>
          <a:ext cx="4045187" cy="5951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(Near) Optimal </a:t>
          </a:r>
          <a:r>
            <a:rPr lang="en-US" sz="1800" kern="1200" dirty="0" smtClean="0"/>
            <a:t>configurations</a:t>
          </a:r>
          <a:endParaRPr lang="en-US" sz="1800" kern="1200" dirty="0"/>
        </a:p>
      </dsp:txBody>
      <dsp:txXfrm>
        <a:off x="1576675" y="29759"/>
        <a:ext cx="4045187" cy="595182"/>
      </dsp:txXfrm>
    </dsp:sp>
    <dsp:sp modelId="{5FC871B5-5D15-47F0-AA19-BFE93B14A2DB}">
      <dsp:nvSpPr>
        <dsp:cNvPr id="0" name=""/>
        <dsp:cNvSpPr/>
      </dsp:nvSpPr>
      <dsp:spPr>
        <a:xfrm>
          <a:off x="1499378" y="624941"/>
          <a:ext cx="412248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95021D6-265B-410D-B8BD-A10CF14847E6}">
      <dsp:nvSpPr>
        <dsp:cNvPr id="0" name=""/>
        <dsp:cNvSpPr/>
      </dsp:nvSpPr>
      <dsp:spPr>
        <a:xfrm>
          <a:off x="1576675" y="654700"/>
          <a:ext cx="4045187" cy="5951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Good default </a:t>
          </a:r>
          <a:r>
            <a:rPr lang="en-US" sz="1800" kern="1200" dirty="0" smtClean="0"/>
            <a:t>configurations</a:t>
          </a:r>
        </a:p>
      </dsp:txBody>
      <dsp:txXfrm>
        <a:off x="1576675" y="654700"/>
        <a:ext cx="4045187" cy="595182"/>
      </dsp:txXfrm>
    </dsp:sp>
    <dsp:sp modelId="{112D9743-84C6-4DD0-9FE0-8E73DAC8AE57}">
      <dsp:nvSpPr>
        <dsp:cNvPr id="0" name=""/>
        <dsp:cNvSpPr/>
      </dsp:nvSpPr>
      <dsp:spPr>
        <a:xfrm>
          <a:off x="1499378" y="1249883"/>
          <a:ext cx="412248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673213-C056-470B-BAA4-25DFDF0DCD18}">
      <dsp:nvSpPr>
        <dsp:cNvPr id="0" name=""/>
        <dsp:cNvSpPr/>
      </dsp:nvSpPr>
      <dsp:spPr>
        <a:xfrm>
          <a:off x="1576675" y="1279642"/>
          <a:ext cx="4045187" cy="5951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Implementation problems</a:t>
          </a:r>
          <a:endParaRPr lang="en-US" sz="1800" kern="1200" dirty="0" smtClean="0"/>
        </a:p>
      </dsp:txBody>
      <dsp:txXfrm>
        <a:off x="1576675" y="1279642"/>
        <a:ext cx="4045187" cy="595182"/>
      </dsp:txXfrm>
    </dsp:sp>
    <dsp:sp modelId="{326E3011-DBA6-4839-969F-E2A899FEEAD3}">
      <dsp:nvSpPr>
        <dsp:cNvPr id="0" name=""/>
        <dsp:cNvSpPr/>
      </dsp:nvSpPr>
      <dsp:spPr>
        <a:xfrm>
          <a:off x="1499378" y="1874824"/>
          <a:ext cx="412248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4591EC8-C9B8-4E06-9DC9-CECE383F66D7}">
      <dsp:nvSpPr>
        <dsp:cNvPr id="0" name=""/>
        <dsp:cNvSpPr/>
      </dsp:nvSpPr>
      <dsp:spPr>
        <a:xfrm>
          <a:off x="1576675" y="1904583"/>
          <a:ext cx="4045187" cy="5951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Proof </a:t>
          </a:r>
          <a:r>
            <a:rPr lang="en-US" sz="1800" kern="1200" dirty="0" smtClean="0"/>
            <a:t>of a </a:t>
          </a:r>
          <a:r>
            <a:rPr lang="en-US" sz="1800" kern="1200" dirty="0" smtClean="0"/>
            <a:t>good average performance</a:t>
          </a:r>
          <a:endParaRPr lang="en-US" sz="1800" kern="1200" dirty="0"/>
        </a:p>
      </dsp:txBody>
      <dsp:txXfrm>
        <a:off x="1576675" y="1904583"/>
        <a:ext cx="4045187" cy="595182"/>
      </dsp:txXfrm>
    </dsp:sp>
    <dsp:sp modelId="{F24B7A92-AC69-4AC3-A795-99A78BA0E1A1}">
      <dsp:nvSpPr>
        <dsp:cNvPr id="0" name=""/>
        <dsp:cNvSpPr/>
      </dsp:nvSpPr>
      <dsp:spPr>
        <a:xfrm>
          <a:off x="1499378" y="2499766"/>
          <a:ext cx="412248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B3432E-F464-462E-83D4-A45541FBFBA3}">
      <dsp:nvSpPr>
        <dsp:cNvPr id="0" name=""/>
        <dsp:cNvSpPr/>
      </dsp:nvSpPr>
      <dsp:spPr>
        <a:xfrm>
          <a:off x="737686" y="853643"/>
          <a:ext cx="1482518" cy="74125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Sampling</a:t>
          </a:r>
          <a:endParaRPr lang="en-US" sz="2000" kern="1200" dirty="0"/>
        </a:p>
      </dsp:txBody>
      <dsp:txXfrm>
        <a:off x="759397" y="875354"/>
        <a:ext cx="1439096" cy="697837"/>
      </dsp:txXfrm>
    </dsp:sp>
    <dsp:sp modelId="{71CB5F85-2E7C-4927-AAD8-B5D710F2B9CB}">
      <dsp:nvSpPr>
        <dsp:cNvPr id="0" name=""/>
        <dsp:cNvSpPr/>
      </dsp:nvSpPr>
      <dsp:spPr>
        <a:xfrm>
          <a:off x="2220204" y="1197026"/>
          <a:ext cx="653405" cy="54492"/>
        </a:xfrm>
        <a:custGeom>
          <a:avLst/>
          <a:gdLst/>
          <a:ahLst/>
          <a:cxnLst/>
          <a:rect l="0" t="0" r="0" b="0"/>
          <a:pathLst>
            <a:path>
              <a:moveTo>
                <a:pt x="0" y="27246"/>
              </a:moveTo>
              <a:lnTo>
                <a:pt x="653405" y="27246"/>
              </a:lnTo>
            </a:path>
          </a:pathLst>
        </a:cu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2530571" y="1207937"/>
        <a:ext cx="32670" cy="32670"/>
      </dsp:txXfrm>
    </dsp:sp>
    <dsp:sp modelId="{064E4F55-ACBD-4AA1-908D-DDB03D5C65E6}">
      <dsp:nvSpPr>
        <dsp:cNvPr id="0" name=""/>
        <dsp:cNvSpPr/>
      </dsp:nvSpPr>
      <dsp:spPr>
        <a:xfrm>
          <a:off x="2873609" y="853643"/>
          <a:ext cx="1482518" cy="74125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Learning</a:t>
          </a:r>
          <a:endParaRPr lang="en-US" sz="2000" kern="1200" dirty="0"/>
        </a:p>
      </dsp:txBody>
      <dsp:txXfrm>
        <a:off x="2895320" y="875354"/>
        <a:ext cx="1439096" cy="697837"/>
      </dsp:txXfrm>
    </dsp:sp>
    <dsp:sp modelId="{3DAF800F-1DF5-449E-80A9-2A46F7B181B5}">
      <dsp:nvSpPr>
        <dsp:cNvPr id="0" name=""/>
        <dsp:cNvSpPr/>
      </dsp:nvSpPr>
      <dsp:spPr>
        <a:xfrm rot="18358818">
          <a:off x="4138863" y="770802"/>
          <a:ext cx="1053420" cy="54492"/>
        </a:xfrm>
        <a:prstGeom prst="rightArrow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4639238" y="771713"/>
        <a:ext cx="52671" cy="52671"/>
      </dsp:txXfrm>
    </dsp:sp>
    <dsp:sp modelId="{F38D57A1-A1B8-4497-9ADF-796C8961B215}">
      <dsp:nvSpPr>
        <dsp:cNvPr id="0" name=""/>
        <dsp:cNvSpPr/>
      </dsp:nvSpPr>
      <dsp:spPr>
        <a:xfrm>
          <a:off x="4975019" y="1195"/>
          <a:ext cx="1482518" cy="74125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Prediction</a:t>
          </a:r>
          <a:endParaRPr lang="en-US" sz="2000" kern="1200" dirty="0"/>
        </a:p>
      </dsp:txBody>
      <dsp:txXfrm>
        <a:off x="4996730" y="22906"/>
        <a:ext cx="1439096" cy="697837"/>
      </dsp:txXfrm>
    </dsp:sp>
    <dsp:sp modelId="{36EFF10D-7803-48E5-9283-D012D5CAB08C}">
      <dsp:nvSpPr>
        <dsp:cNvPr id="0" name=""/>
        <dsp:cNvSpPr/>
      </dsp:nvSpPr>
      <dsp:spPr>
        <a:xfrm>
          <a:off x="4356127" y="1197026"/>
          <a:ext cx="627520" cy="54492"/>
        </a:xfrm>
        <a:prstGeom prst="rightArrow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4654199" y="1208584"/>
        <a:ext cx="31376" cy="31376"/>
      </dsp:txXfrm>
    </dsp:sp>
    <dsp:sp modelId="{1140EA6D-19FA-4DDA-B019-ABFA1109C9B1}">
      <dsp:nvSpPr>
        <dsp:cNvPr id="0" name=""/>
        <dsp:cNvSpPr/>
      </dsp:nvSpPr>
      <dsp:spPr>
        <a:xfrm>
          <a:off x="4983647" y="853643"/>
          <a:ext cx="1482518" cy="74125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Optimization</a:t>
          </a:r>
          <a:endParaRPr lang="en-US" sz="2000" kern="1200" dirty="0"/>
        </a:p>
      </dsp:txBody>
      <dsp:txXfrm>
        <a:off x="5005358" y="875354"/>
        <a:ext cx="1439096" cy="697837"/>
      </dsp:txXfrm>
    </dsp:sp>
    <dsp:sp modelId="{A8869F46-5AF8-457E-927C-8E08221A67C1}">
      <dsp:nvSpPr>
        <dsp:cNvPr id="0" name=""/>
        <dsp:cNvSpPr/>
      </dsp:nvSpPr>
      <dsp:spPr>
        <a:xfrm rot="3218506">
          <a:off x="4140631" y="1623250"/>
          <a:ext cx="1058512" cy="54492"/>
        </a:xfrm>
        <a:prstGeom prst="rightArrow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4643424" y="1624034"/>
        <a:ext cx="52925" cy="52925"/>
      </dsp:txXfrm>
    </dsp:sp>
    <dsp:sp modelId="{1FF40DD5-AE38-4AFB-AF41-A943D57C337B}">
      <dsp:nvSpPr>
        <dsp:cNvPr id="0" name=""/>
        <dsp:cNvSpPr/>
      </dsp:nvSpPr>
      <dsp:spPr>
        <a:xfrm>
          <a:off x="4983647" y="1706091"/>
          <a:ext cx="1482518" cy="74125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Analysis</a:t>
          </a:r>
          <a:endParaRPr lang="en-US" sz="2000" kern="1200" dirty="0"/>
        </a:p>
      </dsp:txBody>
      <dsp:txXfrm>
        <a:off x="5005358" y="1727802"/>
        <a:ext cx="1439096" cy="69783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E592FEC-B291-4DA0-B8B3-80E94ABB1DE1}">
      <dsp:nvSpPr>
        <dsp:cNvPr id="0" name=""/>
        <dsp:cNvSpPr/>
      </dsp:nvSpPr>
      <dsp:spPr>
        <a:xfrm>
          <a:off x="279847" y="-6228"/>
          <a:ext cx="2386365" cy="2386365"/>
        </a:xfrm>
        <a:prstGeom prst="circularArrow">
          <a:avLst>
            <a:gd name="adj1" fmla="val 5544"/>
            <a:gd name="adj2" fmla="val 330680"/>
            <a:gd name="adj3" fmla="val 13995620"/>
            <a:gd name="adj4" fmla="val 17253660"/>
            <a:gd name="adj5" fmla="val 5757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EBB5527-E5D0-4D6F-8B31-FEAEBF290B58}">
      <dsp:nvSpPr>
        <dsp:cNvPr id="0" name=""/>
        <dsp:cNvSpPr/>
      </dsp:nvSpPr>
      <dsp:spPr>
        <a:xfrm>
          <a:off x="968114" y="4359"/>
          <a:ext cx="1009831" cy="504915"/>
        </a:xfrm>
        <a:prstGeom prst="roundRect">
          <a:avLst/>
        </a:prstGeom>
        <a:solidFill>
          <a:srgbClr val="FFC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Start</a:t>
          </a:r>
        </a:p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900" kern="1200" dirty="0" smtClean="0"/>
            <a:t>i =1</a:t>
          </a:r>
          <a:endParaRPr lang="en-US" sz="900" kern="1200" dirty="0"/>
        </a:p>
      </dsp:txBody>
      <dsp:txXfrm>
        <a:off x="992762" y="29007"/>
        <a:ext cx="960535" cy="455619"/>
      </dsp:txXfrm>
    </dsp:sp>
    <dsp:sp modelId="{2A828693-5A9C-4FBC-9DCE-14BDA687CFC0}">
      <dsp:nvSpPr>
        <dsp:cNvPr id="0" name=""/>
        <dsp:cNvSpPr/>
      </dsp:nvSpPr>
      <dsp:spPr>
        <a:xfrm>
          <a:off x="1935947" y="707531"/>
          <a:ext cx="1009831" cy="50491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Measure another  random configurations</a:t>
          </a:r>
        </a:p>
      </dsp:txBody>
      <dsp:txXfrm>
        <a:off x="1960595" y="732179"/>
        <a:ext cx="960535" cy="455619"/>
      </dsp:txXfrm>
    </dsp:sp>
    <dsp:sp modelId="{191FCE4C-9ACB-491A-B3C1-85D9E9093839}">
      <dsp:nvSpPr>
        <dsp:cNvPr id="0" name=""/>
        <dsp:cNvSpPr/>
      </dsp:nvSpPr>
      <dsp:spPr>
        <a:xfrm>
          <a:off x="1566268" y="1806323"/>
          <a:ext cx="1009831" cy="58284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Insert into </a:t>
          </a:r>
          <a:r>
            <a:rPr lang="en-US" sz="900" kern="1200" dirty="0" smtClean="0"/>
            <a:t>a Learning Algorithm</a:t>
          </a:r>
          <a:endParaRPr lang="en-US" sz="900" kern="1200" dirty="0"/>
        </a:p>
      </dsp:txBody>
      <dsp:txXfrm>
        <a:off x="1594720" y="1834775"/>
        <a:ext cx="952927" cy="525940"/>
      </dsp:txXfrm>
    </dsp:sp>
    <dsp:sp modelId="{5A8AD4EF-CDA2-49F2-A7DE-FF7ED95EA06D}">
      <dsp:nvSpPr>
        <dsp:cNvPr id="0" name=""/>
        <dsp:cNvSpPr/>
      </dsp:nvSpPr>
      <dsp:spPr>
        <a:xfrm>
          <a:off x="369960" y="1799307"/>
          <a:ext cx="1009831" cy="59687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Evaluate mean error </a:t>
          </a:r>
          <a14:m xmlns:a14="http://schemas.microsoft.com/office/drawing/2010/main">
            <m:oMath xmlns:m="http://schemas.openxmlformats.org/officeDocument/2006/math">
              <m:r>
                <a:rPr lang="en-US" sz="90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𝜎</m:t>
              </m:r>
            </m:oMath>
          </a14:m>
          <a:r>
            <a:rPr lang="en-US" sz="900" kern="1200" dirty="0" smtClean="0"/>
            <a:t> </a:t>
          </a:r>
          <a:r>
            <a:rPr lang="en-US" sz="900" kern="1200" dirty="0" smtClean="0"/>
            <a:t>of Predictor</a:t>
          </a:r>
          <a:endParaRPr lang="en-US" sz="900" kern="1200" dirty="0"/>
        </a:p>
      </dsp:txBody>
      <dsp:txXfrm>
        <a:off x="399097" y="1828444"/>
        <a:ext cx="951557" cy="538601"/>
      </dsp:txXfrm>
    </dsp:sp>
    <dsp:sp modelId="{A2079E9E-B29C-4936-A9B5-5119603F1EDB}">
      <dsp:nvSpPr>
        <dsp:cNvPr id="0" name=""/>
        <dsp:cNvSpPr/>
      </dsp:nvSpPr>
      <dsp:spPr>
        <a:xfrm>
          <a:off x="281" y="707531"/>
          <a:ext cx="1009831" cy="50491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Add point (i,1-</a:t>
          </a:r>
          <a14:m xmlns:a14="http://schemas.microsoft.com/office/drawing/2010/main">
            <m:oMath xmlns:m="http://schemas.openxmlformats.org/officeDocument/2006/math">
              <m:r>
                <a:rPr lang="en-US" sz="90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𝜎</m:t>
              </m:r>
            </m:oMath>
          </a14:m>
          <a:r>
            <a:rPr lang="en-US" sz="900" kern="1200" dirty="0" smtClean="0"/>
            <a:t>) to learning curve</a:t>
          </a:r>
          <a:endParaRPr lang="en-US" sz="900" kern="1200" dirty="0"/>
        </a:p>
      </dsp:txBody>
      <dsp:txXfrm>
        <a:off x="24929" y="732179"/>
        <a:ext cx="960535" cy="45561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6F3BB3-F8CA-489A-9E38-6BC34F646222}">
      <dsp:nvSpPr>
        <dsp:cNvPr id="0" name=""/>
        <dsp:cNvSpPr/>
      </dsp:nvSpPr>
      <dsp:spPr>
        <a:xfrm>
          <a:off x="2003" y="250734"/>
          <a:ext cx="2441239" cy="976495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Cluster Configurations (e.g. by distance)</a:t>
          </a:r>
          <a:endParaRPr lang="en-US" sz="1600" kern="1200" dirty="0"/>
        </a:p>
      </dsp:txBody>
      <dsp:txXfrm>
        <a:off x="490251" y="250734"/>
        <a:ext cx="1464744" cy="976495"/>
      </dsp:txXfrm>
    </dsp:sp>
    <dsp:sp modelId="{EA65B306-8905-4FBE-AEA0-F9BA476DE96A}">
      <dsp:nvSpPr>
        <dsp:cNvPr id="0" name=""/>
        <dsp:cNvSpPr/>
      </dsp:nvSpPr>
      <dsp:spPr>
        <a:xfrm>
          <a:off x="2199119" y="250734"/>
          <a:ext cx="2441239" cy="976495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Measure one Configuration of each leaf cluster</a:t>
          </a:r>
          <a:endParaRPr lang="en-US" sz="1600" kern="1200" dirty="0"/>
        </a:p>
      </dsp:txBody>
      <dsp:txXfrm>
        <a:off x="2687367" y="250734"/>
        <a:ext cx="1464744" cy="976495"/>
      </dsp:txXfrm>
    </dsp:sp>
    <dsp:sp modelId="{FD7044CA-3C63-4322-B864-BEC4024F6C94}">
      <dsp:nvSpPr>
        <dsp:cNvPr id="0" name=""/>
        <dsp:cNvSpPr/>
      </dsp:nvSpPr>
      <dsp:spPr>
        <a:xfrm>
          <a:off x="4396235" y="250734"/>
          <a:ext cx="2441239" cy="976495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Put Data into Learning Algorithm</a:t>
          </a:r>
          <a:endParaRPr lang="en-US" sz="1600" kern="1200" dirty="0"/>
        </a:p>
      </dsp:txBody>
      <dsp:txXfrm>
        <a:off x="4884483" y="250734"/>
        <a:ext cx="1464744" cy="976495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6F3BB3-F8CA-489A-9E38-6BC34F646222}">
      <dsp:nvSpPr>
        <dsp:cNvPr id="0" name=""/>
        <dsp:cNvSpPr/>
      </dsp:nvSpPr>
      <dsp:spPr>
        <a:xfrm>
          <a:off x="2003" y="251552"/>
          <a:ext cx="2441239" cy="976495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Chose random sample </a:t>
          </a:r>
          <a:br>
            <a:rPr lang="en-US" sz="1600" kern="1200" dirty="0" smtClean="0"/>
          </a:br>
          <a:r>
            <a:rPr lang="en-US" sz="1600" kern="1200" dirty="0" smtClean="0"/>
            <a:t>(no fixed size)</a:t>
          </a:r>
          <a:endParaRPr lang="en-US" sz="1600" kern="1200" dirty="0"/>
        </a:p>
      </dsp:txBody>
      <dsp:txXfrm>
        <a:off x="490251" y="251552"/>
        <a:ext cx="1464744" cy="976495"/>
      </dsp:txXfrm>
    </dsp:sp>
    <dsp:sp modelId="{EA65B306-8905-4FBE-AEA0-F9BA476DE96A}">
      <dsp:nvSpPr>
        <dsp:cNvPr id="0" name=""/>
        <dsp:cNvSpPr/>
      </dsp:nvSpPr>
      <dsp:spPr>
        <a:xfrm>
          <a:off x="2199119" y="251552"/>
          <a:ext cx="2441239" cy="976495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Whole sample is measured</a:t>
          </a:r>
          <a:endParaRPr lang="en-US" sz="1600" kern="1200" dirty="0"/>
        </a:p>
      </dsp:txBody>
      <dsp:txXfrm>
        <a:off x="2687367" y="251552"/>
        <a:ext cx="1464744" cy="976495"/>
      </dsp:txXfrm>
    </dsp:sp>
    <dsp:sp modelId="{FD7044CA-3C63-4322-B864-BEC4024F6C94}">
      <dsp:nvSpPr>
        <dsp:cNvPr id="0" name=""/>
        <dsp:cNvSpPr/>
      </dsp:nvSpPr>
      <dsp:spPr>
        <a:xfrm>
          <a:off x="4396235" y="251552"/>
          <a:ext cx="2441239" cy="976495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Put Data into Learning Algorithm</a:t>
          </a:r>
          <a:endParaRPr lang="en-US" sz="1600" kern="1200" dirty="0"/>
        </a:p>
      </dsp:txBody>
      <dsp:txXfrm>
        <a:off x="4884483" y="251552"/>
        <a:ext cx="1464744" cy="976495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6F3BB3-F8CA-489A-9E38-6BC34F646222}">
      <dsp:nvSpPr>
        <dsp:cNvPr id="0" name=""/>
        <dsp:cNvSpPr/>
      </dsp:nvSpPr>
      <dsp:spPr>
        <a:xfrm>
          <a:off x="2737" y="151868"/>
          <a:ext cx="2965555" cy="972002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Insert configurations stepwise into a Learning Process</a:t>
          </a:r>
        </a:p>
      </dsp:txBody>
      <dsp:txXfrm>
        <a:off x="488738" y="151868"/>
        <a:ext cx="1993553" cy="972002"/>
      </dsp:txXfrm>
    </dsp:sp>
    <dsp:sp modelId="{EA65B306-8905-4FBE-AEA0-F9BA476DE96A}">
      <dsp:nvSpPr>
        <dsp:cNvPr id="0" name=""/>
        <dsp:cNvSpPr/>
      </dsp:nvSpPr>
      <dsp:spPr>
        <a:xfrm>
          <a:off x="2671737" y="151868"/>
          <a:ext cx="4165003" cy="972002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Let this sample grow until the learning rate stagnates or  the cost function reaches a minimum.</a:t>
          </a:r>
          <a:endParaRPr lang="en-US" sz="1700" kern="1200" dirty="0"/>
        </a:p>
      </dsp:txBody>
      <dsp:txXfrm>
        <a:off x="3157738" y="151868"/>
        <a:ext cx="3193001" cy="972002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3EC683-530C-4583-AEF6-4B9237F9A15A}">
      <dsp:nvSpPr>
        <dsp:cNvPr id="0" name=""/>
        <dsp:cNvSpPr/>
      </dsp:nvSpPr>
      <dsp:spPr>
        <a:xfrm>
          <a:off x="100" y="-20277"/>
          <a:ext cx="1563787" cy="1578959"/>
        </a:xfrm>
        <a:prstGeom prst="rect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DA170620-1B6C-40F5-8590-8094014D470B}">
      <dsp:nvSpPr>
        <dsp:cNvPr id="0" name=""/>
        <dsp:cNvSpPr/>
      </dsp:nvSpPr>
      <dsp:spPr>
        <a:xfrm>
          <a:off x="255785" y="918987"/>
          <a:ext cx="1560478" cy="149785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Sampling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/>
            <a:t>Random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/>
            <a:t>Cluster Based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/>
            <a:t>Projective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/>
            <a:t>…</a:t>
          </a:r>
          <a:endParaRPr lang="en-US" sz="1400" kern="1200" dirty="0"/>
        </a:p>
      </dsp:txBody>
      <dsp:txXfrm>
        <a:off x="299656" y="962858"/>
        <a:ext cx="1472736" cy="1410108"/>
      </dsp:txXfrm>
    </dsp:sp>
    <dsp:sp modelId="{56C2365F-F952-449C-8156-FE479F595863}">
      <dsp:nvSpPr>
        <dsp:cNvPr id="0" name=""/>
        <dsp:cNvSpPr/>
      </dsp:nvSpPr>
      <dsp:spPr>
        <a:xfrm>
          <a:off x="1863891" y="581721"/>
          <a:ext cx="300003" cy="37496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1863891" y="656713"/>
        <a:ext cx="210002" cy="224977"/>
      </dsp:txXfrm>
    </dsp:sp>
    <dsp:sp modelId="{51C9A42D-F063-457B-83C2-B90CA15B5872}">
      <dsp:nvSpPr>
        <dsp:cNvPr id="0" name=""/>
        <dsp:cNvSpPr/>
      </dsp:nvSpPr>
      <dsp:spPr>
        <a:xfrm>
          <a:off x="2421041" y="-20277"/>
          <a:ext cx="1563787" cy="1578959"/>
        </a:xfrm>
        <a:prstGeom prst="rect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FA68C801-9AAE-40EC-82BC-7F7E05863C64}">
      <dsp:nvSpPr>
        <dsp:cNvPr id="0" name=""/>
        <dsp:cNvSpPr/>
      </dsp:nvSpPr>
      <dsp:spPr>
        <a:xfrm>
          <a:off x="2676726" y="918987"/>
          <a:ext cx="1560478" cy="149785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Learning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/>
            <a:t>CART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/>
            <a:t>Neural Network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/>
            <a:t>Transfer Learning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/>
            <a:t>…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1400" kern="1200" dirty="0"/>
        </a:p>
      </dsp:txBody>
      <dsp:txXfrm>
        <a:off x="2720597" y="962858"/>
        <a:ext cx="1472736" cy="141010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5">
  <dgm:title val=""/>
  <dgm:desc val=""/>
  <dgm:catLst>
    <dgm:cat type="hierarchy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/>
    <dgm:presOf/>
    <dgm:shape xmlns:r="http://schemas.openxmlformats.org/officeDocument/2006/relationships" r:blip="">
      <dgm:adjLst/>
    </dgm:shape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/>
              <dgm:constr type="t" for="ch" forName="hierFlow" refType="h" fact="0.3"/>
              <dgm:constr type="r" for="ch" forName="hierFlow" refType="w" fact="0.98"/>
              <dgm:constr type="b" for="ch" forName="hierFlow" refType="h" fact="0.96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h" for="des" forName="level1Shape" refType="h"/>
              <dgm:constr type="w" for="des" forName="level1Shape" refType="h" refFor="des" refForName="level1Shape" fact="2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w" refFor="des" refForName="level1Shape" op="equ" fact="0.4"/>
              <dgm:constr type="sibSp" for="des" forName="hierChild1" refType="h" refFor="des" refForName="level1Shape" op="equ" fact="0.15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w" refFor="des" refForName="level1Shape" op="equ"/>
              <dgm:constr type="userB" for="des" refType="sp" refFor="des" op="equ"/>
              <dgm:constr type="w" for="des" forName="firstBuf" refType="w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 refType="h" fact="0.3"/>
              <dgm:constr type="r" for="ch" forName="hierFlow" refType="w"/>
              <dgm:constr type="b" for="ch" forName="hierFlow" refType="h" fact="0.96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h" for="des" forName="level1Shape" refType="h"/>
              <dgm:constr type="w" for="des" forName="level1Shape" refType="h" refFor="des" refForName="level1Shape" fact="2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w" refFor="des" refForName="level1Shape" op="equ" fact="0.4"/>
              <dgm:constr type="sibSp" for="des" forName="hierChild1" refType="h" refFor="des" refForName="level1Shape" op="equ" fact="0.15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w" refFor="des" refForName="level1Shape" op="equ"/>
              <dgm:constr type="userB" for="des" refType="sp" refFor="des" op="equ"/>
              <dgm:constr type="w" for="des" forName="firstBuf" refType="w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h" for="des" forName="level1Shape" refType="h"/>
          <dgm:constr type="w" for="des" forName="level1Shape" refType="h" refFor="des" refForName="level1Shape" fact="2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w" refFor="des" refForName="level1Shape" op="equ" fact="0.4"/>
          <dgm:constr type="sibSp" for="des" forName="hierChild1" refType="h" refFor="des" refForName="level1Shape" op="equ" fact="0.15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w" refFor="des" refForName="level1Shape" op="equ"/>
          <dgm:constr type="userB" for="des" refType="sp" refFor="des" op="equ"/>
          <dgm:constr type="w" for="des" forName="firstBuf" refType="w" refFor="des" refForName="level1Shape" fact="0.1"/>
        </dgm:constrLst>
      </dgm:else>
    </dgm:choose>
    <dgm:ruleLst/>
    <dgm:layoutNode name="hierFlow">
      <dgm:choose name="Name6">
        <dgm:if name="Name7" func="var" arg="dir" op="equ" val="norm">
          <dgm:alg type="lin">
            <dgm:param type="linDir" val="fromL"/>
            <dgm:param type="nodeVertAlign" val="mid"/>
            <dgm:param type="vertAlign" val="mid"/>
            <dgm:param type="nodeHorzAlign" val="l"/>
            <dgm:param type="horzAlign" val="l"/>
            <dgm:param type="fallback" val="2D"/>
          </dgm:alg>
        </dgm:if>
        <dgm:else name="Name8">
          <dgm:alg type="lin">
            <dgm:param type="linDir" val="fromR"/>
            <dgm:param type="nodeVertAlign" val="mid"/>
            <dgm:param type="vertAlign" val="mid"/>
            <dgm:param type="nodeHorzAlign" val="r"/>
            <dgm:param type="horzAlign" val="r"/>
            <dgm:param type="fallback" val="2D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primFontSz" for="des" ptType="node" op="equ" val="65"/>
        <dgm:constr type="primFontSz" for="des" forName="connTx" op="equ" val="55"/>
        <dgm:constr type="primFontSz" for="des" forName="connTx" refType="primFontSz" refFor="des" refPtType="node" op="lte" fact="0.8"/>
      </dgm:constrLst>
      <dgm:ruleLst/>
      <dgm:choose name="Name9">
        <dgm:if name="Name10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1"/>
      </dgm:choose>
      <dgm:layoutNode name="hierChild1">
        <dgm:varLst>
          <dgm:chPref val="1"/>
          <dgm:animOne val="branch"/>
          <dgm:animLvl val="lvl"/>
        </dgm:varLst>
        <dgm:choose name="Name12">
          <dgm:if name="Name13" func="var" arg="dir" op="equ" val="norm">
            <dgm:alg type="hierChild">
              <dgm:param type="linDir" val="fromT"/>
              <dgm:param type="chAlign" val="l"/>
            </dgm:alg>
          </dgm:if>
          <dgm:else name="Name14">
            <dgm:alg type="hierChild">
              <dgm:param type="linDir" val="fromT"/>
              <dgm:param type="ch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forEach name="Name15" axis="ch" cnt="3">
          <dgm:forEach name="Name16" axis="self" ptType="node">
            <dgm:layoutNode name="Name17">
              <dgm:choose name="Name18">
                <dgm:if name="Name19" func="var" arg="dir" op="equ" val="norm">
                  <dgm:alg type="hierRoot">
                    <dgm:param type="hierAlign" val="lCtrCh"/>
                  </dgm:alg>
                </dgm:if>
                <dgm:else name="Name20">
                  <dgm:alg type="hierRoot">
                    <dgm:param type="hierAlign" val="rCtrCh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tMarg" refType="primFontSz" fact="0.05"/>
                  <dgm:constr type="bMarg" refType="primFontSz" fact="0.05"/>
                  <dgm:constr type="lMarg" refType="primFontSz" fact="0.05"/>
                  <dgm:constr type="rMarg" refType="primFontSz" fact="0.05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21">
                  <dgm:if name="Name2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23">
                    <dgm:alg type="hierChild">
                      <dgm:param type="linDir" val="fromT"/>
                      <dgm:param type="ch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24" axis="self" ptType="parTrans" cnt="1">
                    <dgm:layoutNode name="Name25">
                      <dgm:choose name="Name26">
                        <dgm:if name="Name27" func="var" arg="dir" op="equ" val="norm">
                          <dgm:alg type="conn">
                            <dgm:param type="dim" val="1D"/>
                            <dgm:param type="begPts" val="midR"/>
                            <dgm:param type="endPts" val="midL"/>
                            <dgm:param type="endSty" val="noArr"/>
                          </dgm:alg>
                        </dgm:if>
                        <dgm:else name="Name28">
                          <dgm:alg type="conn">
                            <dgm:param type="dim" val="1D"/>
                            <dgm:param type="begPts" val="midL"/>
                            <dgm:param type="endPts" val="midR"/>
                            <dgm:param type="endSty" val="noArr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5"/>
                        <dgm:constr type="connDist"/>
                        <dgm:constr type="begPad"/>
                        <dgm:constr type="endPad"/>
                        <dgm:constr type="userA" for="ch" refType="connDist"/>
                      </dgm:constrLst>
                      <dgm:ruleLst/>
                      <dgm:layoutNode name="connTx">
                        <dgm:alg type="tx">
                          <dgm:param type="autoTxRot" val="grav"/>
                        </dgm:alg>
                        <dgm:shape xmlns:r="http://schemas.openxmlformats.org/officeDocument/2006/relationships" type="rect" r:blip="" hideGeom="1">
                          <dgm:adjLst/>
                        </dgm:shape>
                        <dgm:presOf axis="self"/>
                        <dgm:constrLst>
                          <dgm:constr type="userA"/>
                          <dgm:constr type="w" refType="userA" fact="0.05"/>
                          <dgm:constr type="h" refType="userA" fact="0.05"/>
                          <dgm:constr type="lMarg" val="1"/>
                          <dgm:constr type="rMarg" val="1"/>
                          <dgm:constr type="tMarg"/>
                          <dgm:constr type="bMarg"/>
                        </dgm:constrLst>
                        <dgm:ruleLst>
                          <dgm:rule type="h" val="NaN" fact="0.25" max="NaN"/>
                          <dgm:rule type="w" val="NaN" fact="0.8" max="NaN"/>
                          <dgm:rule type="primFontSz" val="5" fact="NaN" max="NaN"/>
                        </dgm:ruleLst>
                      </dgm:layoutNode>
                    </dgm:layoutNode>
                  </dgm:forEach>
                  <dgm:forEach name="Name29" axis="self" ptType="node">
                    <dgm:layoutNode name="Name30">
                      <dgm:choose name="Name31">
                        <dgm:if name="Name32" func="var" arg="dir" op="equ" val="norm">
                          <dgm:alg type="hierRoot">
                            <dgm:param type="hierAlign" val="lCtrCh"/>
                          </dgm:alg>
                        </dgm:if>
                        <dgm:else name="Name33">
                          <dgm:alg type="hierRoot">
                            <dgm:param type="hierAlign" val="rCtrCh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tMarg" refType="primFontSz" fact="0.05"/>
                          <dgm:constr type="bMarg" refType="primFontSz" fact="0.05"/>
                          <dgm:constr type="lMarg" refType="primFontSz" fact="0.05"/>
                          <dgm:constr type="rMarg" refType="primFontSz" fact="0.05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34">
                          <dgm:if name="Name35" func="var" arg="dir" op="equ" val="norm">
                            <dgm:alg type="hierChild">
                              <dgm:param type="linDir" val="fromT"/>
                              <dgm:param type="chAlign" val="l"/>
                            </dgm:alg>
                          </dgm:if>
                          <dgm:else name="Name36">
                            <dgm:alg type="hierChild">
                              <dgm:param type="linDir" val="fromT"/>
                              <dgm:param type="chAlign" val="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37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choose name="Name38">
        <dgm:if name="Name39" func="var" arg="dir" op="equ" val="norm">
          <dgm:alg type="lin">
            <dgm:param type="linDir" val="fromL"/>
            <dgm:param type="nodeVertAlign" val="mid"/>
            <dgm:param type="vertAlign" val="mid"/>
            <dgm:param type="nodeHorzAlign" val="l"/>
            <dgm:param type="horzAlign" val="l"/>
          </dgm:alg>
        </dgm:if>
        <dgm:else name="Name40">
          <dgm:alg type="lin">
            <dgm:param type="linDir" val="fromR"/>
            <dgm:param type="nodeVertAlign" val="mid"/>
            <dgm:param type="vertAlign" val="mid"/>
            <dgm:param type="nodeHorzAlign" val="r"/>
            <dgm:param type="horzAlign" val="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rectComp" refType="w"/>
        <dgm:constr type="h" for="ch" forName="rectComp" refType="h"/>
        <dgm:constr type="h" for="des" forName="bgRect" refType="h"/>
        <dgm:constr type="primFontSz" for="des" forName="bgRectTx" op="equ" val="65"/>
      </dgm:constrLst>
      <dgm:ruleLst/>
      <dgm:forEach name="Name41" axis="ch" ptType="node" st="2">
        <dgm:layoutNode name="rectComp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userA"/>
            <dgm:constr type="l" for="ch" forName="bgRect"/>
            <dgm:constr type="t" for="ch" forName="bgRect"/>
            <dgm:constr type="w" for="ch" forName="bgRect" refType="userA" fact="1.2"/>
            <dgm:constr type="l" for="ch" forName="bgRectTx"/>
            <dgm:constr type="t" for="ch" forName="bgRectTx"/>
            <dgm:constr type="h" for="ch" forName="bgRectTx" refType="h" refFor="ch" refForName="bgRect" fact="0.3"/>
            <dgm:constr type="w" for="ch" forName="bgRectTx" refType="w" refFor="ch" refForName="bgRect" op="equ"/>
          </dgm:constrLst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shape xmlns:r="http://schemas.openxmlformats.org/officeDocument/2006/relationships" type="rect" r:blip="" zOrderOff="-999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</dgm:layoutNode>
        <dgm:choose name="Name42">
          <dgm:if name="Name43" axis="self" ptType="node" func="revPos" op="gte" val="2">
            <dgm:layoutNode name="spComp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hSp"/>
                <dgm:constr type="t" for="ch" forName="hSp"/>
                <dgm:constr type="w" for="ch" forName="hSp" refType="userB"/>
                <dgm:constr type="wOff" for="ch" forName="hSp" refType="userA" fact="-0.2"/>
              </dgm:constrLst>
              <dgm:ruleLst/>
              <dgm:layoutNode name="h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44"/>
        </dgm:choose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Process10">
  <dgm:title val=""/>
  <dgm:desc val=""/>
  <dgm:catLst>
    <dgm:cat type="process" pri="3000"/>
    <dgm:cat type="picture" pri="30000"/>
    <dgm:cat type="pictureconvert" pri="3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op="equ" fact="0.3333"/>
      <dgm:constr type="primFontSz" for="des" forName="txNode" op="equ" val="65"/>
      <dgm:constr type="primFontSz" for="des" forName="connTx" op="equ" val="55"/>
      <dgm:constr type="primFontSz" for="des" forName="connTx" refType="primFontSz" refFor="des" refForName="txNode" op="lte" fact="0.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imagSh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 refType="w" fact="0.14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if>
          <dgm:else name="Name7">
            <dgm:constrLst>
              <dgm:constr type="l" for="ch" forName="imagSh" refType="w" fact="0.14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else>
        </dgm:choose>
        <dgm:ruleLst/>
        <dgm:layoutNode name="imagSh" styleLbl="b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x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imagSh"/>
            <dgm:param type="dstNode" val="imagSh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35"/>
            <dgm:constr type="endPad" refType="connDist" fact="0.3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468313" y="243069"/>
            <a:ext cx="5903912" cy="458788"/>
          </a:xfrm>
          <a:prstGeom prst="rect">
            <a:avLst/>
          </a:prstGeom>
        </p:spPr>
        <p:txBody>
          <a:bodyPr vert="horz" lIns="0" tIns="0" rIns="0" bIns="0" rtlCol="0"/>
          <a:lstStyle>
            <a:lvl1pPr algn="l">
              <a:defRPr sz="1200"/>
            </a:lvl1pPr>
          </a:lstStyle>
          <a:p>
            <a:r>
              <a:rPr lang="en-US" b="1" smtClean="0"/>
              <a:t>Learning and Predicting the Performance of a Configurable Software System</a:t>
            </a:r>
            <a:endParaRPr lang="en-US" b="1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5483506" y="8777812"/>
            <a:ext cx="64800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1200"/>
            </a:lvl1pPr>
          </a:lstStyle>
          <a:p>
            <a:pPr algn="l"/>
            <a:fld id="{62CEFF21-883A-4E81-921A-7844C3827FAC}" type="datetime1">
              <a:rPr lang="de-DE" sz="800" smtClean="0"/>
              <a:t>27.06.2019</a:t>
            </a:fld>
            <a:endParaRPr lang="en-US" sz="80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468313" y="8777813"/>
            <a:ext cx="450000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1200"/>
            </a:lvl1pPr>
          </a:lstStyle>
          <a:p>
            <a:r>
              <a:rPr lang="en-US" sz="800"/>
              <a:t>Universität Stuttgart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6270195" y="8777813"/>
            <a:ext cx="36000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1200"/>
            </a:lvl1pPr>
          </a:lstStyle>
          <a:p>
            <a:pPr algn="l"/>
            <a:fld id="{EE9A79A6-2547-4C8F-B0ED-316280A1A122}" type="slidenum">
              <a:rPr lang="en-US" sz="800" smtClean="0"/>
              <a:pPr algn="l"/>
              <a:t>‹Nr.›</a:t>
            </a:fld>
            <a:endParaRPr lang="en-US" sz="800"/>
          </a:p>
        </p:txBody>
      </p:sp>
    </p:spTree>
    <p:extLst>
      <p:ext uri="{BB962C8B-B14F-4D97-AF65-F5344CB8AC3E}">
        <p14:creationId xmlns:p14="http://schemas.microsoft.com/office/powerpoint/2010/main" val="2561533372"/>
      </p:ext>
    </p:extLst>
  </p:cSld>
  <p:clrMap bg1="lt1" tx1="dk1" bg2="lt2" tx2="dk2" accent1="accent1" accent2="accent2" accent3="accent3" accent4="accent4" accent5="accent5" accent6="accent6" hlink="hlink" folHlink="folHlink"/>
  <p:hf/>
  <p:extLst mod="1"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95" userDrawn="1">
          <p15:clr>
            <a:srgbClr val="F26B43"/>
          </p15:clr>
        </p15:guide>
        <p15:guide id="3" pos="4014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468000" y="244800"/>
            <a:ext cx="5904000" cy="458788"/>
          </a:xfrm>
          <a:prstGeom prst="rect">
            <a:avLst/>
          </a:prstGeom>
        </p:spPr>
        <p:txBody>
          <a:bodyPr vert="horz" lIns="0" tIns="0" rIns="0" bIns="0" rtlCol="0"/>
          <a:lstStyle>
            <a:lvl1pPr algn="l">
              <a:defRPr sz="1200" b="1"/>
            </a:lvl1pPr>
          </a:lstStyle>
          <a:p>
            <a:r>
              <a:rPr lang="en-US" smtClean="0"/>
              <a:t>Learning and Predicting the Performance of a Configurable Software System</a:t>
            </a:r>
            <a:endParaRPr lang="en-US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5482800" y="8776800"/>
            <a:ext cx="64800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800"/>
            </a:lvl1pPr>
          </a:lstStyle>
          <a:p>
            <a:fld id="{0894689A-5495-4585-89BA-60D913EBC22B}" type="datetime1">
              <a:rPr lang="de-DE" smtClean="0"/>
              <a:t>27.06.2019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468313" y="1009019"/>
            <a:ext cx="4114800" cy="308610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468313" y="4400550"/>
            <a:ext cx="5903912" cy="3600450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468000" y="8776800"/>
            <a:ext cx="450000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800"/>
            </a:lvl1pPr>
          </a:lstStyle>
          <a:p>
            <a:r>
              <a:rPr lang="en-US" dirty="0" err="1"/>
              <a:t>Universität</a:t>
            </a:r>
            <a:r>
              <a:rPr lang="en-US" dirty="0"/>
              <a:t> Stuttgart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6271200" y="8776800"/>
            <a:ext cx="36000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800"/>
            </a:lvl1pPr>
          </a:lstStyle>
          <a:p>
            <a:fld id="{05DD1DF0-DD4E-4B0C-B0FD-D16D9D2A9750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98570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180975" indent="-180975" algn="l" defTabSz="713232" rtl="0" eaLnBrk="1" latinLnBrk="0" hangingPunct="1">
      <a:lnSpc>
        <a:spcPct val="120000"/>
      </a:lnSpc>
      <a:buClr>
        <a:schemeClr val="accent1"/>
      </a:buClr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1pPr>
    <a:lvl2pPr marL="358775" indent="-177800" algn="l" defTabSz="713232" rtl="0" eaLnBrk="1" latinLnBrk="0" hangingPunct="1">
      <a:lnSpc>
        <a:spcPct val="120000"/>
      </a:lnSpc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2pPr>
    <a:lvl3pPr marL="538163" indent="-179388" algn="l" defTabSz="713232" rtl="0" eaLnBrk="1" latinLnBrk="0" hangingPunct="1">
      <a:lnSpc>
        <a:spcPct val="120000"/>
      </a:lnSpc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3pPr>
    <a:lvl4pPr marL="719138" indent="-180975" algn="l" defTabSz="713232" rtl="0" eaLnBrk="1" latinLnBrk="0" hangingPunct="1">
      <a:lnSpc>
        <a:spcPct val="120000"/>
      </a:lnSpc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4pPr>
    <a:lvl5pPr marL="896938" indent="-177800" algn="l" defTabSz="713232" rtl="0" eaLnBrk="1" latinLnBrk="0" hangingPunct="1">
      <a:lnSpc>
        <a:spcPct val="120000"/>
      </a:lnSpc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9pPr>
  </p:notesStyle>
  <p:extLst mod="1"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95" userDrawn="1">
          <p15:clr>
            <a:srgbClr val="F26B43"/>
          </p15:clr>
        </p15:guide>
        <p15:guide id="3" pos="4014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468313" y="1009650"/>
            <a:ext cx="41148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Learning and Predicting the Performance of a Configurable Software System</a:t>
            </a:r>
            <a:endParaRPr lang="en-US" dirty="0"/>
          </a:p>
        </p:txBody>
      </p:sp>
      <p:sp>
        <p:nvSpPr>
          <p:cNvPr id="5" name="Datumsplatzhalt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22764D78-0A56-4E3A-804C-5FB924D56584}" type="datetime1">
              <a:rPr lang="de-DE" smtClean="0"/>
              <a:t>27.06.2019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4825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468313" y="1009650"/>
            <a:ext cx="41148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Takes advantage</a:t>
            </a:r>
            <a:r>
              <a:rPr lang="en-US" baseline="0" dirty="0" smtClean="0"/>
              <a:t> of knowledge on learning curves</a:t>
            </a:r>
          </a:p>
          <a:p>
            <a:endParaRPr lang="en-US" dirty="0" smtClean="0"/>
          </a:p>
          <a:p>
            <a:r>
              <a:rPr lang="en-US" dirty="0" smtClean="0"/>
              <a:t>Initial sample set is generated -&gt;</a:t>
            </a:r>
            <a:r>
              <a:rPr lang="en-US" baseline="0" dirty="0" smtClean="0"/>
              <a:t> generates first part of learning curve</a:t>
            </a:r>
          </a:p>
          <a:p>
            <a:r>
              <a:rPr lang="en-US" baseline="0" dirty="0" smtClean="0"/>
              <a:t>Curve fitting</a:t>
            </a:r>
          </a:p>
          <a:p>
            <a:r>
              <a:rPr lang="en-US" baseline="0" dirty="0" smtClean="0"/>
              <a:t>Substitution and calculation of the optimal sample size</a:t>
            </a:r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Learning and Predicting the Performance of a Configurable Software System</a:t>
            </a:r>
            <a:endParaRPr lang="en-US" dirty="0"/>
          </a:p>
        </p:txBody>
      </p:sp>
      <p:sp>
        <p:nvSpPr>
          <p:cNvPr id="5" name="Datumsplatzhalt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2BE710AE-3A1D-44D2-80F4-9138CCE4BF20}" type="datetime1">
              <a:rPr lang="de-DE" smtClean="0"/>
              <a:t>27.06.2019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9612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468313" y="1009650"/>
            <a:ext cx="41148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Learning and Predicting the Performance of a Configurable Software System</a:t>
            </a:r>
            <a:endParaRPr lang="en-US" dirty="0"/>
          </a:p>
        </p:txBody>
      </p:sp>
      <p:sp>
        <p:nvSpPr>
          <p:cNvPr id="5" name="Datumsplatzhalt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0894689A-5495-4585-89BA-60D913EBC22B}" type="datetime1">
              <a:rPr lang="de-DE" smtClean="0"/>
              <a:t>27.06.2019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6036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468313" y="1009650"/>
            <a:ext cx="41148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Todays programs are</a:t>
            </a:r>
            <a:r>
              <a:rPr lang="en-US" baseline="0" dirty="0" smtClean="0"/>
              <a:t> getting more </a:t>
            </a:r>
            <a:r>
              <a:rPr lang="en-US" baseline="0" dirty="0" smtClean="0"/>
              <a:t>configurable</a:t>
            </a:r>
          </a:p>
          <a:p>
            <a:r>
              <a:rPr lang="en-US" baseline="0" dirty="0" smtClean="0"/>
              <a:t>apache… filter configuration, number of threads , thread spawning</a:t>
            </a:r>
            <a:endParaRPr lang="en-US" baseline="0" dirty="0" smtClean="0"/>
          </a:p>
          <a:p>
            <a:r>
              <a:rPr lang="en-US" baseline="0" dirty="0" smtClean="0"/>
              <a:t>Good for stakeholders and customers</a:t>
            </a:r>
          </a:p>
          <a:p>
            <a:r>
              <a:rPr lang="en-US" baseline="0" dirty="0" smtClean="0"/>
              <a:t>Enables tailoring for specific requirements</a:t>
            </a:r>
          </a:p>
          <a:p>
            <a:endParaRPr lang="en-US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Learning and Predicting the Performance of a Configurable Software System</a:t>
            </a:r>
            <a:endParaRPr lang="en-US" dirty="0"/>
          </a:p>
        </p:txBody>
      </p:sp>
      <p:sp>
        <p:nvSpPr>
          <p:cNvPr id="5" name="Datumsplatzhalt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7676C078-DB6B-4C2F-A117-A6DCD6ED6A6E}" type="datetime1">
              <a:rPr lang="de-DE" smtClean="0"/>
              <a:t>27.06.2019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3921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468313" y="1009650"/>
            <a:ext cx="41148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Greate</a:t>
            </a:r>
            <a:r>
              <a:rPr lang="en-US" baseline="0" dirty="0" smtClean="0"/>
              <a:t> performance </a:t>
            </a:r>
            <a:r>
              <a:rPr lang="en-US" baseline="0" dirty="0" err="1" smtClean="0"/>
              <a:t>diffrences</a:t>
            </a:r>
            <a:r>
              <a:rPr lang="en-US" baseline="0" dirty="0" smtClean="0"/>
              <a:t> between configurations of the same system.</a:t>
            </a:r>
          </a:p>
          <a:p>
            <a:r>
              <a:rPr lang="en-US" baseline="0" dirty="0" smtClean="0"/>
              <a:t>Change of 1 option can make a huge difference</a:t>
            </a:r>
          </a:p>
          <a:p>
            <a:r>
              <a:rPr lang="en-US" baseline="0" dirty="0" smtClean="0"/>
              <a:t>-&gt; hard to predict</a:t>
            </a:r>
            <a:endParaRPr lang="en-US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Learning and Predicting the Performance of a Configurable Software System</a:t>
            </a:r>
            <a:endParaRPr lang="en-US" dirty="0"/>
          </a:p>
        </p:txBody>
      </p:sp>
      <p:sp>
        <p:nvSpPr>
          <p:cNvPr id="5" name="Datumsplatzhalt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5AD55C5E-CD9F-4815-B2E5-D09ECD671CF1}" type="datetime1">
              <a:rPr lang="de-DE" smtClean="0"/>
              <a:t>27.06.2019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0142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468313" y="1009650"/>
            <a:ext cx="41148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Why should we care?</a:t>
            </a:r>
            <a:endParaRPr lang="en-US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Learning and Predicting the Performance of a Configurable Software System</a:t>
            </a:r>
            <a:endParaRPr lang="en-US" dirty="0"/>
          </a:p>
        </p:txBody>
      </p:sp>
      <p:sp>
        <p:nvSpPr>
          <p:cNvPr id="5" name="Datumsplatzhalt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0894689A-5495-4585-89BA-60D913EBC22B}" type="datetime1">
              <a:rPr lang="de-DE" smtClean="0"/>
              <a:t>27.06.2019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7992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468313" y="1009650"/>
            <a:ext cx="41148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Berkley</a:t>
            </a:r>
            <a:r>
              <a:rPr lang="en-US" baseline="0" dirty="0" smtClean="0"/>
              <a:t> DB ~ 10min per </a:t>
            </a:r>
            <a:r>
              <a:rPr lang="en-US" baseline="0" dirty="0" err="1" smtClean="0"/>
              <a:t>config</a:t>
            </a:r>
            <a:r>
              <a:rPr lang="en-US" baseline="0" dirty="0" smtClean="0"/>
              <a:t>.</a:t>
            </a:r>
          </a:p>
          <a:p>
            <a:r>
              <a:rPr lang="en-US" baseline="0" dirty="0" smtClean="0"/>
              <a:t>Literally not doable for </a:t>
            </a:r>
            <a:r>
              <a:rPr lang="en-US" baseline="0" dirty="0" err="1" smtClean="0"/>
              <a:t>sqlite</a:t>
            </a:r>
            <a:endParaRPr lang="en-US" baseline="0" dirty="0" smtClean="0"/>
          </a:p>
          <a:p>
            <a:r>
              <a:rPr lang="en-US" baseline="0" dirty="0" smtClean="0"/>
              <a:t>Actual problem appears on this slide</a:t>
            </a:r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Learning and Predicting the Performance of a Configurable Software System</a:t>
            </a:r>
            <a:endParaRPr lang="en-US" dirty="0"/>
          </a:p>
        </p:txBody>
      </p:sp>
      <p:sp>
        <p:nvSpPr>
          <p:cNvPr id="5" name="Datumsplatzhalt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F3FC2D3A-F15A-4003-B66C-F5C34357404E}" type="datetime1">
              <a:rPr lang="de-DE" smtClean="0"/>
              <a:t>27.06.2019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92342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468313" y="1009650"/>
            <a:ext cx="41148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self </a:t>
            </a:r>
            <a:r>
              <a:rPr lang="en-US" baseline="0" dirty="0" err="1" smtClean="0"/>
              <a:t>explainatory</a:t>
            </a:r>
            <a:r>
              <a:rPr lang="en-US" baseline="0" dirty="0" smtClean="0"/>
              <a:t> feature model</a:t>
            </a:r>
          </a:p>
          <a:p>
            <a:r>
              <a:rPr lang="en-US" baseline="0" dirty="0" smtClean="0"/>
              <a:t>Equivalent to a logical expression (with help of annotations)</a:t>
            </a:r>
          </a:p>
          <a:p>
            <a:r>
              <a:rPr lang="en-US" baseline="0" dirty="0" smtClean="0"/>
              <a:t>How many valid assignments? =&gt; O(n^2)</a:t>
            </a:r>
            <a:endParaRPr lang="en-US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Learning and Predicting the Performance of a Configurable Software System</a:t>
            </a:r>
            <a:endParaRPr lang="en-US" dirty="0"/>
          </a:p>
        </p:txBody>
      </p:sp>
      <p:sp>
        <p:nvSpPr>
          <p:cNvPr id="5" name="Datumsplatzhalt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5B13EDB2-18AA-40F7-8806-41D1BD1CCAD3}" type="datetime1">
              <a:rPr lang="de-DE" smtClean="0"/>
              <a:t>27.06.2019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9705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468313" y="1009650"/>
            <a:ext cx="41148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General approach</a:t>
            </a:r>
          </a:p>
          <a:p>
            <a:r>
              <a:rPr lang="en-US" dirty="0" smtClean="0"/>
              <a:t>Sampling -&gt; reducing/filtering of the exponential configuration space (main problem)</a:t>
            </a:r>
          </a:p>
          <a:p>
            <a:r>
              <a:rPr lang="en-US" dirty="0" smtClean="0"/>
              <a:t>Learning -&gt;</a:t>
            </a:r>
            <a:r>
              <a:rPr lang="en-US" baseline="0" dirty="0" smtClean="0"/>
              <a:t> application of machine learning techniques</a:t>
            </a:r>
          </a:p>
          <a:p>
            <a:endParaRPr lang="en-US" baseline="0" dirty="0" smtClean="0"/>
          </a:p>
          <a:p>
            <a:r>
              <a:rPr lang="en-US" baseline="0" dirty="0" smtClean="0"/>
              <a:t>Brute force not feasible</a:t>
            </a:r>
          </a:p>
          <a:p>
            <a:r>
              <a:rPr lang="en-US" baseline="0" dirty="0" smtClean="0"/>
              <a:t>AFID a non machine learning approach</a:t>
            </a:r>
          </a:p>
          <a:p>
            <a:r>
              <a:rPr lang="en-US" baseline="0" dirty="0" smtClean="0"/>
              <a:t>Different sampling strategies</a:t>
            </a:r>
          </a:p>
          <a:p>
            <a:endParaRPr lang="en-US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Learning and Predicting the Performance of a Configurable Software System</a:t>
            </a:r>
            <a:endParaRPr lang="en-US" dirty="0"/>
          </a:p>
        </p:txBody>
      </p:sp>
      <p:sp>
        <p:nvSpPr>
          <p:cNvPr id="5" name="Datumsplatzhalt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4977EDC9-5F5B-446A-9D04-A476BFA8A4AB}" type="datetime1">
              <a:rPr lang="de-DE" smtClean="0"/>
              <a:t>27.06.2019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5306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468313" y="1009650"/>
            <a:ext cx="41148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</a:t>
            </a:r>
            <a:r>
              <a:rPr lang="en-US" baseline="0" dirty="0" smtClean="0"/>
              <a:t> speeds up a </a:t>
            </a:r>
            <a:r>
              <a:rPr lang="en-US" baseline="0" dirty="0" err="1" smtClean="0"/>
              <a:t>aswell</a:t>
            </a:r>
            <a:r>
              <a:rPr lang="en-US" baseline="0" dirty="0" smtClean="0"/>
              <a:t> -&gt; </a:t>
            </a:r>
            <a:r>
              <a:rPr lang="en-US" baseline="0" dirty="0" err="1" smtClean="0"/>
              <a:t>Sxaxb</a:t>
            </a:r>
            <a:r>
              <a:rPr lang="en-US" baseline="0" dirty="0" smtClean="0"/>
              <a:t> = 103 \= 105</a:t>
            </a:r>
            <a:endParaRPr lang="en-US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Learning and Predicting the Performance of a Configurable Software System</a:t>
            </a:r>
            <a:endParaRPr lang="en-US" dirty="0"/>
          </a:p>
        </p:txBody>
      </p:sp>
      <p:sp>
        <p:nvSpPr>
          <p:cNvPr id="5" name="Datumsplatzhalt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D38B4AFC-E42D-40BB-9B73-A755B8805874}" type="datetime1">
              <a:rPr lang="de-DE" smtClean="0"/>
              <a:t>27.06.2019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2694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468313" y="1009650"/>
            <a:ext cx="41148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Assign a performance influence value</a:t>
            </a:r>
          </a:p>
          <a:p>
            <a:r>
              <a:rPr lang="en-US" dirty="0" smtClean="0"/>
              <a:t>2 steps:</a:t>
            </a:r>
          </a:p>
          <a:p>
            <a:pPr lvl="1"/>
            <a:r>
              <a:rPr lang="en-US" dirty="0" smtClean="0"/>
              <a:t>Find interacting features</a:t>
            </a:r>
          </a:p>
          <a:p>
            <a:pPr lvl="1"/>
            <a:r>
              <a:rPr lang="en-US" dirty="0" smtClean="0"/>
              <a:t>Measure interactions based on heuristics and implications chains</a:t>
            </a:r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Learning and Predicting the Performance of a Configurable Software System</a:t>
            </a:r>
            <a:endParaRPr lang="en-US" dirty="0"/>
          </a:p>
        </p:txBody>
      </p:sp>
      <p:sp>
        <p:nvSpPr>
          <p:cNvPr id="5" name="Datumsplatzhalt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FDDD1F43-4FD5-4B67-8EC5-E2EC9113E34D}" type="datetime1">
              <a:rPr lang="de-DE" smtClean="0"/>
              <a:t>27.06.2019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09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1 Institute Sublogo 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ildplatzhalter 6"/>
          <p:cNvSpPr>
            <a:spLocks noGrp="1"/>
          </p:cNvSpPr>
          <p:nvPr>
            <p:ph type="pic" sz="quarter" idx="14" hasCustomPrompt="1"/>
          </p:nvPr>
        </p:nvSpPr>
        <p:spPr>
          <a:xfrm>
            <a:off x="6044409" y="5256213"/>
            <a:ext cx="1185333" cy="304800"/>
          </a:xfrm>
        </p:spPr>
        <p:txBody>
          <a:bodyPr/>
          <a:lstStyle>
            <a:lvl1pPr marL="0" indent="0">
              <a:buFontTx/>
              <a:buNone/>
              <a:defRPr sz="917" baseline="0"/>
            </a:lvl1pPr>
          </a:lstStyle>
          <a:p>
            <a:r>
              <a:rPr lang="de-DE" dirty="0" err="1"/>
              <a:t>Sublogo</a:t>
            </a:r>
            <a:r>
              <a:rPr lang="de-DE" dirty="0"/>
              <a:t> einfügen</a:t>
            </a:r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0"/>
          </p:nvPr>
        </p:nvSpPr>
        <p:spPr>
          <a:xfrm>
            <a:off x="0" y="1381125"/>
            <a:ext cx="7620000" cy="3708405"/>
          </a:xfrm>
          <a:solidFill>
            <a:schemeClr val="bg1">
              <a:lumMod val="85000"/>
            </a:schemeClr>
          </a:solidFill>
        </p:spPr>
        <p:txBody>
          <a:bodyPr lIns="72000"/>
          <a:lstStyle>
            <a:lvl1pPr marL="0" indent="0">
              <a:buNone/>
              <a:defRPr sz="1200"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13" name="Titel 12"/>
          <p:cNvSpPr>
            <a:spLocks noGrp="1"/>
          </p:cNvSpPr>
          <p:nvPr>
            <p:ph type="ctrTitle"/>
          </p:nvPr>
        </p:nvSpPr>
        <p:spPr>
          <a:xfrm>
            <a:off x="3125084" y="178"/>
            <a:ext cx="4494916" cy="5089347"/>
          </a:xfrm>
          <a:custGeom>
            <a:avLst/>
            <a:gdLst>
              <a:gd name="connsiteX0" fmla="*/ 2919324 w 4494916"/>
              <a:gd name="connsiteY0" fmla="*/ 0 h 5089347"/>
              <a:gd name="connsiteX1" fmla="*/ 4310847 w 4494916"/>
              <a:gd name="connsiteY1" fmla="*/ 352347 h 5089347"/>
              <a:gd name="connsiteX2" fmla="*/ 4494916 w 4494916"/>
              <a:gd name="connsiteY2" fmla="*/ 464171 h 5089347"/>
              <a:gd name="connsiteX3" fmla="*/ 4494916 w 4494916"/>
              <a:gd name="connsiteY3" fmla="*/ 5089347 h 5089347"/>
              <a:gd name="connsiteX4" fmla="*/ 971404 w 4494916"/>
              <a:gd name="connsiteY4" fmla="*/ 5089347 h 5089347"/>
              <a:gd name="connsiteX5" fmla="*/ 855050 w 4494916"/>
              <a:gd name="connsiteY5" fmla="*/ 4983598 h 5089347"/>
              <a:gd name="connsiteX6" fmla="*/ 0 w 4494916"/>
              <a:gd name="connsiteY6" fmla="*/ 2919324 h 5089347"/>
              <a:gd name="connsiteX7" fmla="*/ 2919324 w 4494916"/>
              <a:gd name="connsiteY7" fmla="*/ 0 h 50893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494916" h="5089347">
                <a:moveTo>
                  <a:pt x="2919324" y="0"/>
                </a:moveTo>
                <a:cubicBezTo>
                  <a:pt x="3423167" y="0"/>
                  <a:pt x="3897199" y="127639"/>
                  <a:pt x="4310847" y="352347"/>
                </a:cubicBezTo>
                <a:lnTo>
                  <a:pt x="4494916" y="464171"/>
                </a:lnTo>
                <a:lnTo>
                  <a:pt x="4494916" y="5089347"/>
                </a:lnTo>
                <a:lnTo>
                  <a:pt x="971404" y="5089347"/>
                </a:lnTo>
                <a:lnTo>
                  <a:pt x="855050" y="4983598"/>
                </a:lnTo>
                <a:cubicBezTo>
                  <a:pt x="326757" y="4455304"/>
                  <a:pt x="0" y="3725473"/>
                  <a:pt x="0" y="2919324"/>
                </a:cubicBezTo>
                <a:cubicBezTo>
                  <a:pt x="0" y="1307026"/>
                  <a:pt x="1307026" y="0"/>
                  <a:pt x="2919324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1260000" anchor="b" anchorCtr="0">
            <a:noAutofit/>
          </a:bodyPr>
          <a:lstStyle>
            <a:lvl1pPr marL="0" indent="0" algn="ctr">
              <a:lnSpc>
                <a:spcPct val="90000"/>
              </a:lnSpc>
              <a:defRPr sz="800" b="1" baseline="0">
                <a:solidFill>
                  <a:schemeClr val="accent1"/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97544" y="4190033"/>
            <a:ext cx="3495942" cy="450078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buNone/>
              <a:defRPr sz="1600">
                <a:solidFill>
                  <a:schemeClr val="bg1"/>
                </a:solidFill>
              </a:defRPr>
            </a:lvl1pPr>
            <a:lvl2pPr marL="285728" indent="0" algn="ctr">
              <a:buNone/>
              <a:defRPr sz="1250"/>
            </a:lvl2pPr>
            <a:lvl3pPr marL="571454" indent="0" algn="ctr">
              <a:buNone/>
              <a:defRPr sz="1125"/>
            </a:lvl3pPr>
            <a:lvl4pPr marL="857182" indent="0" algn="ctr">
              <a:buNone/>
              <a:defRPr sz="1000"/>
            </a:lvl4pPr>
            <a:lvl5pPr marL="1142908" indent="0" algn="ctr">
              <a:buNone/>
              <a:defRPr sz="1000"/>
            </a:lvl5pPr>
            <a:lvl6pPr marL="1428636" indent="0" algn="ctr">
              <a:buNone/>
              <a:defRPr sz="1000"/>
            </a:lvl6pPr>
            <a:lvl7pPr marL="1714362" indent="0" algn="ctr">
              <a:buNone/>
              <a:defRPr sz="1000"/>
            </a:lvl7pPr>
            <a:lvl8pPr marL="2000090" indent="0" algn="ctr">
              <a:buNone/>
              <a:defRPr sz="1000"/>
            </a:lvl8pPr>
            <a:lvl9pPr marL="2285818" indent="0" algn="ctr">
              <a:buNone/>
              <a:defRPr sz="1000"/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  <p:pic>
        <p:nvPicPr>
          <p:cNvPr id="16" name="Grafik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334" y="344529"/>
            <a:ext cx="2136071" cy="431998"/>
          </a:xfrm>
          <a:prstGeom prst="rect">
            <a:avLst/>
          </a:prstGeom>
        </p:spPr>
      </p:pic>
      <p:sp>
        <p:nvSpPr>
          <p:cNvPr id="17" name="Textplatzhalter 9"/>
          <p:cNvSpPr>
            <a:spLocks noGrp="1"/>
          </p:cNvSpPr>
          <p:nvPr>
            <p:ph type="body" sz="quarter" idx="13" hasCustomPrompt="1"/>
          </p:nvPr>
        </p:nvSpPr>
        <p:spPr>
          <a:xfrm>
            <a:off x="936493" y="648000"/>
            <a:ext cx="2968261" cy="483423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200"/>
            </a:lvl1pPr>
          </a:lstStyle>
          <a:p>
            <a:pPr lvl="0"/>
            <a:r>
              <a:rPr lang="de-DE" dirty="0"/>
              <a:t>Institutsname max. 2-zeilig, bitte hier klicken und überschreiben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6"/>
          </p:nvPr>
        </p:nvSpPr>
        <p:spPr>
          <a:xfrm>
            <a:off x="3797300" y="1298575"/>
            <a:ext cx="3496186" cy="2862263"/>
          </a:xfrm>
        </p:spPr>
        <p:txBody>
          <a:bodyPr anchor="b" anchorCtr="0"/>
          <a:lstStyle>
            <a:lvl1pPr marL="0" indent="0">
              <a:lnSpc>
                <a:spcPct val="90000"/>
              </a:lnSpc>
              <a:spcBef>
                <a:spcPts val="0"/>
              </a:spcBef>
              <a:buFontTx/>
              <a:buNone/>
              <a:defRPr sz="2800" b="1">
                <a:solidFill>
                  <a:schemeClr val="bg1"/>
                </a:solidFill>
              </a:defRPr>
            </a:lvl1pPr>
            <a:lvl2pPr marL="146832" indent="0">
              <a:buFontTx/>
              <a:buNone/>
              <a:defRPr sz="2800" b="1">
                <a:solidFill>
                  <a:schemeClr val="bg1"/>
                </a:solidFill>
              </a:defRPr>
            </a:lvl2pPr>
            <a:lvl3pPr marL="300278" indent="0">
              <a:buFontTx/>
              <a:buNone/>
              <a:defRPr sz="2800" b="1">
                <a:solidFill>
                  <a:schemeClr val="bg1"/>
                </a:solidFill>
              </a:defRPr>
            </a:lvl3pPr>
            <a:lvl4pPr marL="447110" indent="0">
              <a:buFontTx/>
              <a:buNone/>
              <a:defRPr sz="2800" b="1">
                <a:solidFill>
                  <a:schemeClr val="bg1"/>
                </a:solidFill>
              </a:defRPr>
            </a:lvl4pPr>
            <a:lvl5pPr marL="600556" indent="0">
              <a:buFontTx/>
              <a:buNone/>
              <a:defRPr sz="2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7584253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90000" y="1020680"/>
            <a:ext cx="3300000" cy="4068845"/>
          </a:xfrm>
        </p:spPr>
        <p:txBody>
          <a:bodyPr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929740" y="1020763"/>
            <a:ext cx="3300000" cy="4068262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0E2DC-41CE-4334-BB56-CD4E0B68E607}" type="datetime1">
              <a:rPr lang="de-DE" smtClean="0"/>
              <a:t>27.06.2019</a:t>
            </a:fld>
            <a:endParaRPr lang="de-D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Predicting and Learning the Performance of Configurable Systems, Lion Wagner</a:t>
            </a:r>
            <a:endParaRPr lang="de-D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9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90000" y="604800"/>
            <a:ext cx="6840000" cy="276225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9266242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9735" y="1020763"/>
            <a:ext cx="3300000" cy="239148"/>
          </a:xfrm>
        </p:spPr>
        <p:txBody>
          <a:bodyPr anchor="b"/>
          <a:lstStyle>
            <a:lvl1pPr marL="0" indent="0">
              <a:buNone/>
              <a:defRPr sz="1400" b="0" cap="all" baseline="0">
                <a:solidFill>
                  <a:schemeClr val="accent1"/>
                </a:solidFill>
              </a:defRPr>
            </a:lvl1pPr>
            <a:lvl2pPr marL="285728" indent="0">
              <a:buNone/>
              <a:defRPr sz="1250" b="1"/>
            </a:lvl2pPr>
            <a:lvl3pPr marL="571454" indent="0">
              <a:buNone/>
              <a:defRPr sz="1125" b="1"/>
            </a:lvl3pPr>
            <a:lvl4pPr marL="857182" indent="0">
              <a:buNone/>
              <a:defRPr sz="1000" b="1"/>
            </a:lvl4pPr>
            <a:lvl5pPr marL="1142908" indent="0">
              <a:buNone/>
              <a:defRPr sz="1000" b="1"/>
            </a:lvl5pPr>
            <a:lvl6pPr marL="1428636" indent="0">
              <a:buNone/>
              <a:defRPr sz="1000" b="1"/>
            </a:lvl6pPr>
            <a:lvl7pPr marL="1714362" indent="0">
              <a:buNone/>
              <a:defRPr sz="1000" b="1"/>
            </a:lvl7pPr>
            <a:lvl8pPr marL="2000090" indent="0">
              <a:buNone/>
              <a:defRPr sz="1000" b="1"/>
            </a:lvl8pPr>
            <a:lvl9pPr marL="2285818" indent="0">
              <a:buNone/>
              <a:defRPr sz="1000" b="1"/>
            </a:lvl9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90000" y="1321655"/>
            <a:ext cx="3300000" cy="3767876"/>
          </a:xfrm>
        </p:spPr>
        <p:txBody>
          <a:bodyPr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D6FA0-E350-4618-B12D-F3A0BF4A6914}" type="datetime1">
              <a:rPr lang="de-DE" smtClean="0"/>
              <a:t>27.06.2019</a:t>
            </a:fld>
            <a:endParaRPr lang="de-DE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Predicting and Learning the Performance of Configurable Systems, Lion Wagner</a:t>
            </a:r>
            <a:endParaRPr lang="de-DE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4"/>
          </p:nvPr>
        </p:nvSpPr>
        <p:spPr>
          <a:xfrm>
            <a:off x="3929475" y="1020763"/>
            <a:ext cx="3300000" cy="239148"/>
          </a:xfrm>
        </p:spPr>
        <p:txBody>
          <a:bodyPr anchor="b"/>
          <a:lstStyle>
            <a:lvl1pPr marL="0" indent="0">
              <a:buNone/>
              <a:defRPr sz="1400" b="0" cap="all" baseline="0">
                <a:solidFill>
                  <a:schemeClr val="accent1"/>
                </a:solidFill>
              </a:defRPr>
            </a:lvl1pPr>
            <a:lvl2pPr marL="285728" indent="0">
              <a:buNone/>
              <a:defRPr sz="1250" b="1"/>
            </a:lvl2pPr>
            <a:lvl3pPr marL="571454" indent="0">
              <a:buNone/>
              <a:defRPr sz="1125" b="1"/>
            </a:lvl3pPr>
            <a:lvl4pPr marL="857182" indent="0">
              <a:buNone/>
              <a:defRPr sz="1000" b="1"/>
            </a:lvl4pPr>
            <a:lvl5pPr marL="1142908" indent="0">
              <a:buNone/>
              <a:defRPr sz="1000" b="1"/>
            </a:lvl5pPr>
            <a:lvl6pPr marL="1428636" indent="0">
              <a:buNone/>
              <a:defRPr sz="1000" b="1"/>
            </a:lvl6pPr>
            <a:lvl7pPr marL="1714362" indent="0">
              <a:buNone/>
              <a:defRPr sz="1000" b="1"/>
            </a:lvl7pPr>
            <a:lvl8pPr marL="2000090" indent="0">
              <a:buNone/>
              <a:defRPr sz="1000" b="1"/>
            </a:lvl8pPr>
            <a:lvl9pPr marL="2285818" indent="0">
              <a:buNone/>
              <a:defRPr sz="10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half" idx="15"/>
          </p:nvPr>
        </p:nvSpPr>
        <p:spPr>
          <a:xfrm>
            <a:off x="3929740" y="1321655"/>
            <a:ext cx="3300000" cy="3767876"/>
          </a:xfrm>
        </p:spPr>
        <p:txBody>
          <a:bodyPr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12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90000" y="604800"/>
            <a:ext cx="6840000" cy="276225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0424605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und Bilder vertik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90000" y="1020763"/>
            <a:ext cx="3480000" cy="4068762"/>
          </a:xfrm>
        </p:spPr>
        <p:txBody>
          <a:bodyPr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DBB23-D11D-4261-9F84-D682518E2888}" type="datetime1">
              <a:rPr lang="de-DE" smtClean="0"/>
              <a:t>27.06.2019</a:t>
            </a:fld>
            <a:endParaRPr lang="de-D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Predicting and Learning the Performance of Configurable Systems, Lion Wagner</a:t>
            </a:r>
            <a:endParaRPr lang="de-D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4"/>
          </p:nvPr>
        </p:nvSpPr>
        <p:spPr>
          <a:xfrm>
            <a:off x="4079740" y="1023874"/>
            <a:ext cx="3150000" cy="20160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11" name="Bildplatzhalter 9"/>
          <p:cNvSpPr>
            <a:spLocks noGrp="1"/>
          </p:cNvSpPr>
          <p:nvPr>
            <p:ph type="pic" sz="quarter" idx="15"/>
          </p:nvPr>
        </p:nvSpPr>
        <p:spPr>
          <a:xfrm>
            <a:off x="4079740" y="3062859"/>
            <a:ext cx="3150000" cy="20160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12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90000" y="604800"/>
            <a:ext cx="6840000" cy="276225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028416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und Bild Hochform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90002" y="1020763"/>
            <a:ext cx="3480717" cy="4068762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BE6A71-A82A-4F7E-B9E2-D4D78720E52A}" type="datetime1">
              <a:rPr lang="de-DE" smtClean="0"/>
              <a:t>27.06.2019</a:t>
            </a:fld>
            <a:endParaRPr lang="de-D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Predicting and Learning the Performance of Configurable Systems, Lion Wagner</a:t>
            </a:r>
            <a:endParaRPr lang="de-D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4"/>
          </p:nvPr>
        </p:nvSpPr>
        <p:spPr>
          <a:xfrm>
            <a:off x="4079740" y="1020763"/>
            <a:ext cx="3150000" cy="4068762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9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90000" y="604800"/>
            <a:ext cx="6840000" cy="276225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5733934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10" name="Bildplatzhalter 7"/>
          <p:cNvSpPr>
            <a:spLocks noGrp="1"/>
          </p:cNvSpPr>
          <p:nvPr>
            <p:ph type="pic" sz="quarter" idx="16"/>
          </p:nvPr>
        </p:nvSpPr>
        <p:spPr>
          <a:xfrm>
            <a:off x="2700000" y="1381124"/>
            <a:ext cx="2700000" cy="216425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1" name="Bildplatzhalter 7"/>
          <p:cNvSpPr>
            <a:spLocks noGrp="1"/>
          </p:cNvSpPr>
          <p:nvPr>
            <p:ph type="pic" sz="quarter" idx="17"/>
          </p:nvPr>
        </p:nvSpPr>
        <p:spPr>
          <a:xfrm>
            <a:off x="2700000" y="3548363"/>
            <a:ext cx="2700000" cy="2166637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2" name="Bildplatzhalter 7"/>
          <p:cNvSpPr>
            <a:spLocks noGrp="1"/>
          </p:cNvSpPr>
          <p:nvPr>
            <p:ph type="pic" sz="quarter" idx="18"/>
          </p:nvPr>
        </p:nvSpPr>
        <p:spPr>
          <a:xfrm>
            <a:off x="5400000" y="1381125"/>
            <a:ext cx="2220000" cy="433387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3" name="Bildplatzhalter 7"/>
          <p:cNvSpPr>
            <a:spLocks noGrp="1"/>
          </p:cNvSpPr>
          <p:nvPr>
            <p:ph type="pic" sz="quarter" idx="19"/>
          </p:nvPr>
        </p:nvSpPr>
        <p:spPr>
          <a:xfrm>
            <a:off x="0" y="1381124"/>
            <a:ext cx="2700000" cy="216425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4" name="Bildplatzhalter 7"/>
          <p:cNvSpPr>
            <a:spLocks noGrp="1"/>
          </p:cNvSpPr>
          <p:nvPr>
            <p:ph type="pic" sz="quarter" idx="20"/>
          </p:nvPr>
        </p:nvSpPr>
        <p:spPr>
          <a:xfrm>
            <a:off x="0" y="3548363"/>
            <a:ext cx="2700000" cy="2166637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9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90000" y="604800"/>
            <a:ext cx="6840000" cy="276225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0523236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mit runden Bild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9680EB-36FD-407E-9346-64AADF3BF9BD}" type="datetime1">
              <a:rPr lang="de-DE" smtClean="0"/>
              <a:t>27.06.2019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Predicting and Learning the Performance of Configurable Systems, Lion Wagner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14"/>
          </p:nvPr>
        </p:nvSpPr>
        <p:spPr>
          <a:xfrm>
            <a:off x="401854" y="1030776"/>
            <a:ext cx="1024609" cy="1024609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000"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6"/>
          </p:nvPr>
        </p:nvSpPr>
        <p:spPr>
          <a:xfrm>
            <a:off x="1605425" y="1020763"/>
            <a:ext cx="5624050" cy="1044000"/>
          </a:xfrm>
        </p:spPr>
        <p:txBody>
          <a:bodyPr anchor="ctr"/>
          <a:lstStyle>
            <a:lvl1pPr marL="0" indent="0">
              <a:buNone/>
              <a:defRPr sz="16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21" name="Bildplatzhalter 7"/>
          <p:cNvSpPr>
            <a:spLocks noGrp="1"/>
          </p:cNvSpPr>
          <p:nvPr>
            <p:ph type="pic" sz="quarter" idx="17"/>
          </p:nvPr>
        </p:nvSpPr>
        <p:spPr>
          <a:xfrm>
            <a:off x="401854" y="2538150"/>
            <a:ext cx="1024609" cy="1024609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0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22" name="Textplatzhalter 10"/>
          <p:cNvSpPr>
            <a:spLocks noGrp="1"/>
          </p:cNvSpPr>
          <p:nvPr>
            <p:ph type="body" sz="quarter" idx="18"/>
          </p:nvPr>
        </p:nvSpPr>
        <p:spPr>
          <a:xfrm>
            <a:off x="1605425" y="2533144"/>
            <a:ext cx="5624050" cy="1044000"/>
          </a:xfrm>
        </p:spPr>
        <p:txBody>
          <a:bodyPr anchor="ctr"/>
          <a:lstStyle>
            <a:lvl1pPr marL="0" indent="0">
              <a:buNone/>
              <a:defRPr sz="16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23" name="Bildplatzhalter 7"/>
          <p:cNvSpPr>
            <a:spLocks noGrp="1"/>
          </p:cNvSpPr>
          <p:nvPr>
            <p:ph type="pic" sz="quarter" idx="19"/>
          </p:nvPr>
        </p:nvSpPr>
        <p:spPr>
          <a:xfrm>
            <a:off x="401854" y="4045525"/>
            <a:ext cx="1024609" cy="1024609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0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24" name="Textplatzhalter 10"/>
          <p:cNvSpPr>
            <a:spLocks noGrp="1"/>
          </p:cNvSpPr>
          <p:nvPr>
            <p:ph type="body" sz="quarter" idx="20"/>
          </p:nvPr>
        </p:nvSpPr>
        <p:spPr>
          <a:xfrm>
            <a:off x="1605425" y="4045525"/>
            <a:ext cx="5624050" cy="1044000"/>
          </a:xfrm>
        </p:spPr>
        <p:txBody>
          <a:bodyPr anchor="ctr"/>
          <a:lstStyle>
            <a:lvl1pPr marL="0" indent="0">
              <a:buNone/>
              <a:defRPr sz="16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9004424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mit eckigen Bild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7"/>
          <p:cNvSpPr>
            <a:spLocks noGrp="1"/>
          </p:cNvSpPr>
          <p:nvPr>
            <p:ph type="pic" sz="quarter" idx="14"/>
          </p:nvPr>
        </p:nvSpPr>
        <p:spPr>
          <a:xfrm>
            <a:off x="396875" y="1033830"/>
            <a:ext cx="1440000" cy="108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0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3" name="Bildplatzhalter 7"/>
          <p:cNvSpPr>
            <a:spLocks noGrp="1"/>
          </p:cNvSpPr>
          <p:nvPr>
            <p:ph type="pic" sz="quarter" idx="21"/>
          </p:nvPr>
        </p:nvSpPr>
        <p:spPr>
          <a:xfrm>
            <a:off x="396875" y="2520494"/>
            <a:ext cx="1440000" cy="108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0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5" name="Bildplatzhalter 7"/>
          <p:cNvSpPr>
            <a:spLocks noGrp="1"/>
          </p:cNvSpPr>
          <p:nvPr>
            <p:ph type="pic" sz="quarter" idx="23"/>
          </p:nvPr>
        </p:nvSpPr>
        <p:spPr>
          <a:xfrm>
            <a:off x="396875" y="4007159"/>
            <a:ext cx="1440000" cy="108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000"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30E84-1442-4BBF-B7DA-69DDD18AE25F}" type="datetime1">
              <a:rPr lang="de-DE" smtClean="0"/>
              <a:t>27.06.2019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Predicting and Learning the Performance of Configurable Systems, Lion Wagner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6"/>
          </p:nvPr>
        </p:nvSpPr>
        <p:spPr>
          <a:xfrm>
            <a:off x="2015838" y="1023223"/>
            <a:ext cx="5213904" cy="1044000"/>
          </a:xfrm>
        </p:spPr>
        <p:txBody>
          <a:bodyPr anchor="ctr"/>
          <a:lstStyle>
            <a:lvl1pPr marL="0" indent="0">
              <a:buNone/>
              <a:defRPr sz="16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14" name="Textplatzhalter 10"/>
          <p:cNvSpPr>
            <a:spLocks noGrp="1"/>
          </p:cNvSpPr>
          <p:nvPr>
            <p:ph type="body" sz="quarter" idx="22"/>
          </p:nvPr>
        </p:nvSpPr>
        <p:spPr>
          <a:xfrm>
            <a:off x="2015837" y="2524191"/>
            <a:ext cx="5213637" cy="1044000"/>
          </a:xfrm>
        </p:spPr>
        <p:txBody>
          <a:bodyPr anchor="ctr"/>
          <a:lstStyle>
            <a:lvl1pPr marL="0" indent="0">
              <a:buNone/>
              <a:defRPr sz="16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16" name="Textplatzhalter 10"/>
          <p:cNvSpPr>
            <a:spLocks noGrp="1"/>
          </p:cNvSpPr>
          <p:nvPr>
            <p:ph type="body" sz="quarter" idx="24"/>
          </p:nvPr>
        </p:nvSpPr>
        <p:spPr>
          <a:xfrm>
            <a:off x="2015838" y="4025159"/>
            <a:ext cx="5213904" cy="1044000"/>
          </a:xfrm>
        </p:spPr>
        <p:txBody>
          <a:bodyPr anchor="ctr"/>
          <a:lstStyle>
            <a:lvl1pPr marL="0" indent="0">
              <a:buNone/>
              <a:defRPr sz="16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6219553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erson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1A85B7-7818-4585-BB60-45D955E9EA00}" type="datetime1">
              <a:rPr lang="de-DE" smtClean="0"/>
              <a:t>27.06.2019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Predicting and Learning the Performance of Configurable Systems, Lion Wagner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15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90000" y="604800"/>
            <a:ext cx="6840000" cy="276225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16" name="Rechteck 15"/>
          <p:cNvSpPr/>
          <p:nvPr userDrawn="1"/>
        </p:nvSpPr>
        <p:spPr>
          <a:xfrm>
            <a:off x="401855" y="2106006"/>
            <a:ext cx="2100000" cy="298231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70" dirty="0"/>
          </a:p>
        </p:txBody>
      </p:sp>
      <p:sp>
        <p:nvSpPr>
          <p:cNvPr id="17" name="Bildplatzhalter 7"/>
          <p:cNvSpPr>
            <a:spLocks noGrp="1" noChangeAspect="1"/>
          </p:cNvSpPr>
          <p:nvPr>
            <p:ph type="pic" sz="quarter" idx="14"/>
          </p:nvPr>
        </p:nvSpPr>
        <p:spPr>
          <a:xfrm>
            <a:off x="851855" y="1493022"/>
            <a:ext cx="1224000" cy="1224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0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8" name="Textplatzhalt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600000" y="3005022"/>
            <a:ext cx="1800000" cy="252000"/>
          </a:xfrm>
        </p:spPr>
        <p:txBody>
          <a:bodyPr/>
          <a:lstStyle>
            <a:lvl1pPr marL="0" indent="0">
              <a:buNone/>
              <a:defRPr sz="11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19" name="Textplatzhalt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600000" y="3390221"/>
            <a:ext cx="1800000" cy="1496103"/>
          </a:xfrm>
        </p:spPr>
        <p:txBody>
          <a:bodyPr/>
          <a:lstStyle>
            <a:lvl1pPr marL="0" indent="0">
              <a:spcBef>
                <a:spcPts val="1000"/>
              </a:spcBef>
              <a:buNone/>
              <a:defRPr sz="11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20" name="Rechteck 19"/>
          <p:cNvSpPr/>
          <p:nvPr userDrawn="1"/>
        </p:nvSpPr>
        <p:spPr>
          <a:xfrm>
            <a:off x="2765798" y="2106006"/>
            <a:ext cx="2100000" cy="298231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70" dirty="0"/>
          </a:p>
        </p:txBody>
      </p:sp>
      <p:sp>
        <p:nvSpPr>
          <p:cNvPr id="25" name="Bildplatzhalter 7"/>
          <p:cNvSpPr>
            <a:spLocks noGrp="1" noChangeAspect="1"/>
          </p:cNvSpPr>
          <p:nvPr>
            <p:ph type="pic" sz="quarter" idx="17"/>
          </p:nvPr>
        </p:nvSpPr>
        <p:spPr>
          <a:xfrm>
            <a:off x="3215798" y="1493022"/>
            <a:ext cx="1224000" cy="1224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0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26" name="Textplatzhalt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2963943" y="3005022"/>
            <a:ext cx="1800000" cy="252000"/>
          </a:xfrm>
        </p:spPr>
        <p:txBody>
          <a:bodyPr/>
          <a:lstStyle>
            <a:lvl1pPr marL="0" indent="0">
              <a:buNone/>
              <a:defRPr sz="11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27" name="Textplatzhalt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2963943" y="3390221"/>
            <a:ext cx="1800000" cy="1496103"/>
          </a:xfrm>
        </p:spPr>
        <p:txBody>
          <a:bodyPr/>
          <a:lstStyle>
            <a:lvl1pPr marL="0" indent="0">
              <a:spcBef>
                <a:spcPts val="1000"/>
              </a:spcBef>
              <a:buNone/>
              <a:defRPr sz="11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</p:spTree>
    <p:extLst>
      <p:ext uri="{BB962C8B-B14F-4D97-AF65-F5344CB8AC3E}">
        <p14:creationId xmlns:p14="http://schemas.microsoft.com/office/powerpoint/2010/main" val="253836258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erson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>
          <a:xfrm>
            <a:off x="401855" y="2106006"/>
            <a:ext cx="2100000" cy="298231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70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2528C-4282-4A65-8BBE-527BAE26013A}" type="datetime1">
              <a:rPr lang="de-DE" smtClean="0"/>
              <a:t>27.06.2019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Predicting and Learning the Performance of Configurable Systems, Lion Wagner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Bildplatzhalter 7"/>
          <p:cNvSpPr>
            <a:spLocks noGrp="1" noChangeAspect="1"/>
          </p:cNvSpPr>
          <p:nvPr>
            <p:ph type="pic" sz="quarter" idx="14"/>
          </p:nvPr>
        </p:nvSpPr>
        <p:spPr>
          <a:xfrm>
            <a:off x="851855" y="1493022"/>
            <a:ext cx="1224000" cy="1224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0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600000" y="3005022"/>
            <a:ext cx="1800000" cy="252000"/>
          </a:xfrm>
        </p:spPr>
        <p:txBody>
          <a:bodyPr/>
          <a:lstStyle>
            <a:lvl1pPr marL="0" indent="0">
              <a:buNone/>
              <a:defRPr sz="11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600000" y="3390221"/>
            <a:ext cx="1800000" cy="1496103"/>
          </a:xfrm>
        </p:spPr>
        <p:txBody>
          <a:bodyPr/>
          <a:lstStyle>
            <a:lvl1pPr marL="0" indent="0">
              <a:spcBef>
                <a:spcPts val="1000"/>
              </a:spcBef>
              <a:buNone/>
              <a:defRPr sz="11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13" name="Rechteck 12"/>
          <p:cNvSpPr/>
          <p:nvPr userDrawn="1"/>
        </p:nvSpPr>
        <p:spPr>
          <a:xfrm>
            <a:off x="2765798" y="2106006"/>
            <a:ext cx="2100000" cy="298231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70" dirty="0"/>
          </a:p>
        </p:txBody>
      </p:sp>
      <p:sp>
        <p:nvSpPr>
          <p:cNvPr id="14" name="Bildplatzhalter 7"/>
          <p:cNvSpPr>
            <a:spLocks noGrp="1" noChangeAspect="1"/>
          </p:cNvSpPr>
          <p:nvPr>
            <p:ph type="pic" sz="quarter" idx="17"/>
          </p:nvPr>
        </p:nvSpPr>
        <p:spPr>
          <a:xfrm>
            <a:off x="3215798" y="1493022"/>
            <a:ext cx="1224000" cy="1224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0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5" name="Textplatzhalt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2963943" y="3005022"/>
            <a:ext cx="1800000" cy="252000"/>
          </a:xfrm>
        </p:spPr>
        <p:txBody>
          <a:bodyPr/>
          <a:lstStyle>
            <a:lvl1pPr marL="0" indent="0">
              <a:buNone/>
              <a:defRPr sz="11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16" name="Textplatzhalt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2963943" y="3390221"/>
            <a:ext cx="1800000" cy="1496103"/>
          </a:xfrm>
        </p:spPr>
        <p:txBody>
          <a:bodyPr/>
          <a:lstStyle>
            <a:lvl1pPr marL="0" indent="0">
              <a:spcBef>
                <a:spcPts val="1000"/>
              </a:spcBef>
              <a:buNone/>
              <a:defRPr sz="11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17" name="Rechteck 16"/>
          <p:cNvSpPr/>
          <p:nvPr userDrawn="1"/>
        </p:nvSpPr>
        <p:spPr>
          <a:xfrm>
            <a:off x="5129740" y="2106006"/>
            <a:ext cx="2100000" cy="298231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70" dirty="0"/>
          </a:p>
        </p:txBody>
      </p:sp>
      <p:sp>
        <p:nvSpPr>
          <p:cNvPr id="18" name="Bildplatzhalter 7"/>
          <p:cNvSpPr>
            <a:spLocks noGrp="1" noChangeAspect="1"/>
          </p:cNvSpPr>
          <p:nvPr>
            <p:ph type="pic" sz="quarter" idx="20"/>
          </p:nvPr>
        </p:nvSpPr>
        <p:spPr>
          <a:xfrm>
            <a:off x="5579740" y="1493022"/>
            <a:ext cx="1224000" cy="1224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0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9" name="Textplatzhalt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5327885" y="3005022"/>
            <a:ext cx="1800000" cy="252000"/>
          </a:xfrm>
        </p:spPr>
        <p:txBody>
          <a:bodyPr/>
          <a:lstStyle>
            <a:lvl1pPr marL="0" indent="0">
              <a:buNone/>
              <a:defRPr sz="11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20" name="Textplatzhalter 10"/>
          <p:cNvSpPr>
            <a:spLocks noGrp="1"/>
          </p:cNvSpPr>
          <p:nvPr>
            <p:ph type="body" sz="quarter" idx="22" hasCustomPrompt="1"/>
          </p:nvPr>
        </p:nvSpPr>
        <p:spPr>
          <a:xfrm>
            <a:off x="5327885" y="3390221"/>
            <a:ext cx="1800000" cy="1496103"/>
          </a:xfrm>
        </p:spPr>
        <p:txBody>
          <a:bodyPr/>
          <a:lstStyle>
            <a:lvl1pPr marL="0" indent="0">
              <a:spcBef>
                <a:spcPts val="1000"/>
              </a:spcBef>
              <a:buNone/>
              <a:defRPr sz="11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27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90000" y="604800"/>
            <a:ext cx="6840000" cy="276225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59780977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erson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>
          <a:xfrm>
            <a:off x="401855" y="2050849"/>
            <a:ext cx="1680000" cy="303867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70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8B90D-CF0F-4B67-89B4-AB87426FBB25}" type="datetime1">
              <a:rPr lang="de-DE" smtClean="0"/>
              <a:t>27.06.2019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Predicting and Learning the Performance of Configurable Systems, Lion Wagner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14"/>
          </p:nvPr>
        </p:nvSpPr>
        <p:spPr>
          <a:xfrm>
            <a:off x="665855" y="1474439"/>
            <a:ext cx="1152000" cy="1152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0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600000" y="2949868"/>
            <a:ext cx="1354162" cy="407775"/>
          </a:xfrm>
        </p:spPr>
        <p:txBody>
          <a:bodyPr/>
          <a:lstStyle>
            <a:lvl1pPr marL="0" indent="0">
              <a:buNone/>
              <a:defRPr sz="11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600000" y="3544835"/>
            <a:ext cx="1354162" cy="1417689"/>
          </a:xfrm>
        </p:spPr>
        <p:txBody>
          <a:bodyPr/>
          <a:lstStyle>
            <a:lvl1pPr marL="0" indent="0">
              <a:spcBef>
                <a:spcPts val="1000"/>
              </a:spcBef>
              <a:buNone/>
              <a:defRPr sz="11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24" name="Rechteck 23"/>
          <p:cNvSpPr/>
          <p:nvPr userDrawn="1"/>
        </p:nvSpPr>
        <p:spPr>
          <a:xfrm>
            <a:off x="2121211" y="2050849"/>
            <a:ext cx="1680000" cy="303867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70" dirty="0"/>
          </a:p>
        </p:txBody>
      </p:sp>
      <p:sp>
        <p:nvSpPr>
          <p:cNvPr id="25" name="Bildplatzhalter 7"/>
          <p:cNvSpPr>
            <a:spLocks noGrp="1"/>
          </p:cNvSpPr>
          <p:nvPr>
            <p:ph type="pic" sz="quarter" idx="17"/>
          </p:nvPr>
        </p:nvSpPr>
        <p:spPr>
          <a:xfrm>
            <a:off x="2385211" y="1474439"/>
            <a:ext cx="1152000" cy="1152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0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26" name="Textplatzhalt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2316197" y="2949868"/>
            <a:ext cx="1354162" cy="407775"/>
          </a:xfrm>
        </p:spPr>
        <p:txBody>
          <a:bodyPr/>
          <a:lstStyle>
            <a:lvl1pPr marL="0" indent="0">
              <a:buNone/>
              <a:defRPr sz="11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27" name="Textplatzhalt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2316197" y="3544835"/>
            <a:ext cx="1354162" cy="1417689"/>
          </a:xfrm>
        </p:spPr>
        <p:txBody>
          <a:bodyPr/>
          <a:lstStyle>
            <a:lvl1pPr marL="0" indent="0">
              <a:spcBef>
                <a:spcPts val="1000"/>
              </a:spcBef>
              <a:buNone/>
              <a:defRPr sz="11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28" name="Rechteck 27"/>
          <p:cNvSpPr/>
          <p:nvPr userDrawn="1"/>
        </p:nvSpPr>
        <p:spPr>
          <a:xfrm>
            <a:off x="3840567" y="2050849"/>
            <a:ext cx="1680000" cy="303867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70" dirty="0"/>
          </a:p>
        </p:txBody>
      </p:sp>
      <p:sp>
        <p:nvSpPr>
          <p:cNvPr id="29" name="Bildplatzhalter 7"/>
          <p:cNvSpPr>
            <a:spLocks noGrp="1"/>
          </p:cNvSpPr>
          <p:nvPr>
            <p:ph type="pic" sz="quarter" idx="20"/>
          </p:nvPr>
        </p:nvSpPr>
        <p:spPr>
          <a:xfrm>
            <a:off x="4104567" y="1474439"/>
            <a:ext cx="1152000" cy="1152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0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30" name="Textplatzhalt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4037133" y="2949868"/>
            <a:ext cx="1354162" cy="407775"/>
          </a:xfrm>
        </p:spPr>
        <p:txBody>
          <a:bodyPr/>
          <a:lstStyle>
            <a:lvl1pPr marL="0" indent="0">
              <a:buNone/>
              <a:defRPr sz="11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31" name="Textplatzhalter 10"/>
          <p:cNvSpPr>
            <a:spLocks noGrp="1"/>
          </p:cNvSpPr>
          <p:nvPr>
            <p:ph type="body" sz="quarter" idx="22" hasCustomPrompt="1"/>
          </p:nvPr>
        </p:nvSpPr>
        <p:spPr>
          <a:xfrm>
            <a:off x="4037133" y="3544835"/>
            <a:ext cx="1354162" cy="1417689"/>
          </a:xfrm>
        </p:spPr>
        <p:txBody>
          <a:bodyPr/>
          <a:lstStyle>
            <a:lvl1pPr marL="0" indent="0">
              <a:spcBef>
                <a:spcPts val="1000"/>
              </a:spcBef>
              <a:buNone/>
              <a:defRPr sz="11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32" name="Rechteck 31"/>
          <p:cNvSpPr/>
          <p:nvPr userDrawn="1"/>
        </p:nvSpPr>
        <p:spPr>
          <a:xfrm>
            <a:off x="5559924" y="2050849"/>
            <a:ext cx="1680000" cy="303867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70" dirty="0"/>
          </a:p>
        </p:txBody>
      </p:sp>
      <p:sp>
        <p:nvSpPr>
          <p:cNvPr id="33" name="Bildplatzhalter 7"/>
          <p:cNvSpPr>
            <a:spLocks noGrp="1"/>
          </p:cNvSpPr>
          <p:nvPr>
            <p:ph type="pic" sz="quarter" idx="23"/>
          </p:nvPr>
        </p:nvSpPr>
        <p:spPr>
          <a:xfrm>
            <a:off x="5823924" y="1474439"/>
            <a:ext cx="1152000" cy="1152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0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34" name="Textplatzhalter 10"/>
          <p:cNvSpPr>
            <a:spLocks noGrp="1"/>
          </p:cNvSpPr>
          <p:nvPr>
            <p:ph type="body" sz="quarter" idx="24" hasCustomPrompt="1"/>
          </p:nvPr>
        </p:nvSpPr>
        <p:spPr>
          <a:xfrm>
            <a:off x="5758069" y="2949868"/>
            <a:ext cx="1354162" cy="407775"/>
          </a:xfrm>
        </p:spPr>
        <p:txBody>
          <a:bodyPr/>
          <a:lstStyle>
            <a:lvl1pPr marL="0" indent="0">
              <a:buNone/>
              <a:defRPr sz="11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35" name="Textplatzhalter 10"/>
          <p:cNvSpPr>
            <a:spLocks noGrp="1"/>
          </p:cNvSpPr>
          <p:nvPr>
            <p:ph type="body" sz="quarter" idx="25" hasCustomPrompt="1"/>
          </p:nvPr>
        </p:nvSpPr>
        <p:spPr>
          <a:xfrm>
            <a:off x="5758069" y="3544835"/>
            <a:ext cx="1354162" cy="1417689"/>
          </a:xfrm>
        </p:spPr>
        <p:txBody>
          <a:bodyPr/>
          <a:lstStyle>
            <a:lvl1pPr marL="0" indent="0">
              <a:spcBef>
                <a:spcPts val="1000"/>
              </a:spcBef>
              <a:buNone/>
              <a:defRPr sz="11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23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90000" y="604800"/>
            <a:ext cx="6840000" cy="276225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40849720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2 Institute Sublogo Kre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ildplatzhalter 8"/>
          <p:cNvSpPr>
            <a:spLocks noGrp="1"/>
          </p:cNvSpPr>
          <p:nvPr>
            <p:ph type="pic" sz="quarter" idx="10"/>
          </p:nvPr>
        </p:nvSpPr>
        <p:spPr>
          <a:xfrm>
            <a:off x="0" y="1381125"/>
            <a:ext cx="7620000" cy="4335675"/>
          </a:xfrm>
          <a:solidFill>
            <a:schemeClr val="bg1">
              <a:lumMod val="85000"/>
            </a:schemeClr>
          </a:solidFill>
        </p:spPr>
        <p:txBody>
          <a:bodyPr lIns="72000"/>
          <a:lstStyle>
            <a:lvl1pPr marL="0" indent="0">
              <a:buNone/>
              <a:defRPr sz="1200"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14" name="Titel 13"/>
          <p:cNvSpPr>
            <a:spLocks noGrp="1"/>
          </p:cNvSpPr>
          <p:nvPr>
            <p:ph type="ctrTitle"/>
          </p:nvPr>
        </p:nvSpPr>
        <p:spPr>
          <a:xfrm>
            <a:off x="2984894" y="451026"/>
            <a:ext cx="4635106" cy="5265775"/>
          </a:xfrm>
          <a:custGeom>
            <a:avLst/>
            <a:gdLst>
              <a:gd name="connsiteX0" fmla="*/ 3097937 w 4635106"/>
              <a:gd name="connsiteY0" fmla="*/ 0 h 5265775"/>
              <a:gd name="connsiteX1" fmla="*/ 4574598 w 4635106"/>
              <a:gd name="connsiteY1" fmla="*/ 373905 h 5265775"/>
              <a:gd name="connsiteX2" fmla="*/ 4635106 w 4635106"/>
              <a:gd name="connsiteY2" fmla="*/ 410664 h 5265775"/>
              <a:gd name="connsiteX3" fmla="*/ 4635106 w 4635106"/>
              <a:gd name="connsiteY3" fmla="*/ 5265775 h 5265775"/>
              <a:gd name="connsiteX4" fmla="*/ 886703 w 4635106"/>
              <a:gd name="connsiteY4" fmla="*/ 5265775 h 5265775"/>
              <a:gd name="connsiteX5" fmla="*/ 707419 w 4635106"/>
              <a:gd name="connsiteY5" fmla="*/ 5068513 h 5265775"/>
              <a:gd name="connsiteX6" fmla="*/ 0 w 4635106"/>
              <a:gd name="connsiteY6" fmla="*/ 3097937 h 5265775"/>
              <a:gd name="connsiteX7" fmla="*/ 3097937 w 4635106"/>
              <a:gd name="connsiteY7" fmla="*/ 0 h 5265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635106" h="5265775">
                <a:moveTo>
                  <a:pt x="3097937" y="0"/>
                </a:moveTo>
                <a:cubicBezTo>
                  <a:pt x="3632607" y="0"/>
                  <a:pt x="4135641" y="135449"/>
                  <a:pt x="4574598" y="373905"/>
                </a:cubicBezTo>
                <a:lnTo>
                  <a:pt x="4635106" y="410664"/>
                </a:lnTo>
                <a:lnTo>
                  <a:pt x="4635106" y="5265775"/>
                </a:lnTo>
                <a:lnTo>
                  <a:pt x="886703" y="5265775"/>
                </a:lnTo>
                <a:lnTo>
                  <a:pt x="707419" y="5068513"/>
                </a:lnTo>
                <a:cubicBezTo>
                  <a:pt x="265480" y="4533007"/>
                  <a:pt x="0" y="3846475"/>
                  <a:pt x="0" y="3097937"/>
                </a:cubicBezTo>
                <a:cubicBezTo>
                  <a:pt x="0" y="1386994"/>
                  <a:pt x="1386994" y="0"/>
                  <a:pt x="3097937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1260000" anchor="b" anchorCtr="0">
            <a:noAutofit/>
          </a:bodyPr>
          <a:lstStyle>
            <a:lvl1pPr marL="0" indent="0" algn="ctr">
              <a:lnSpc>
                <a:spcPct val="90000"/>
              </a:lnSpc>
              <a:defRPr sz="200" b="1" baseline="0">
                <a:solidFill>
                  <a:schemeClr val="accent1"/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05225" y="4748325"/>
            <a:ext cx="3638550" cy="42840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buNone/>
              <a:defRPr sz="1600">
                <a:solidFill>
                  <a:schemeClr val="bg1"/>
                </a:solidFill>
              </a:defRPr>
            </a:lvl1pPr>
            <a:lvl2pPr marL="285728" indent="0" algn="ctr">
              <a:buNone/>
              <a:defRPr sz="1250"/>
            </a:lvl2pPr>
            <a:lvl3pPr marL="571454" indent="0" algn="ctr">
              <a:buNone/>
              <a:defRPr sz="1125"/>
            </a:lvl3pPr>
            <a:lvl4pPr marL="857182" indent="0" algn="ctr">
              <a:buNone/>
              <a:defRPr sz="1000"/>
            </a:lvl4pPr>
            <a:lvl5pPr marL="1142908" indent="0" algn="ctr">
              <a:buNone/>
              <a:defRPr sz="1000"/>
            </a:lvl5pPr>
            <a:lvl6pPr marL="1428636" indent="0" algn="ctr">
              <a:buNone/>
              <a:defRPr sz="1000"/>
            </a:lvl6pPr>
            <a:lvl7pPr marL="1714362" indent="0" algn="ctr">
              <a:buNone/>
              <a:defRPr sz="1000"/>
            </a:lvl7pPr>
            <a:lvl8pPr marL="2000090" indent="0" algn="ctr">
              <a:buNone/>
              <a:defRPr sz="1000"/>
            </a:lvl8pPr>
            <a:lvl9pPr marL="2285818" indent="0" algn="ctr">
              <a:buNone/>
              <a:defRPr sz="1000"/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10" name="Bildplatzhalter 4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1968124" y="2096930"/>
            <a:ext cx="1606735" cy="1557959"/>
          </a:xfrm>
          <a:prstGeom prst="ellipse">
            <a:avLst/>
          </a:prstGeo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sz="900" baseline="0"/>
            </a:lvl1pPr>
          </a:lstStyle>
          <a:p>
            <a:r>
              <a:rPr lang="de-DE" dirty="0" err="1"/>
              <a:t>Sublogo</a:t>
            </a:r>
            <a:r>
              <a:rPr lang="de-DE" dirty="0"/>
              <a:t> einfügen</a:t>
            </a:r>
          </a:p>
        </p:txBody>
      </p:sp>
      <p:pic>
        <p:nvPicPr>
          <p:cNvPr id="15" name="Grafik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334" y="344529"/>
            <a:ext cx="2136071" cy="431998"/>
          </a:xfrm>
          <a:prstGeom prst="rect">
            <a:avLst/>
          </a:prstGeom>
        </p:spPr>
      </p:pic>
      <p:sp>
        <p:nvSpPr>
          <p:cNvPr id="16" name="Textplatzhalter 9"/>
          <p:cNvSpPr>
            <a:spLocks noGrp="1"/>
          </p:cNvSpPr>
          <p:nvPr>
            <p:ph type="body" sz="quarter" idx="13" hasCustomPrompt="1"/>
          </p:nvPr>
        </p:nvSpPr>
        <p:spPr>
          <a:xfrm>
            <a:off x="936493" y="648000"/>
            <a:ext cx="2968261" cy="483423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200"/>
            </a:lvl1pPr>
          </a:lstStyle>
          <a:p>
            <a:pPr lvl="0"/>
            <a:r>
              <a:rPr lang="de-DE" dirty="0"/>
              <a:t>Institutsname max. 2-zeilig, bitte hier klicken und überschreiben</a:t>
            </a:r>
          </a:p>
        </p:txBody>
      </p:sp>
      <p:sp>
        <p:nvSpPr>
          <p:cNvPr id="11" name="Textplatzhalter 3"/>
          <p:cNvSpPr>
            <a:spLocks noGrp="1"/>
          </p:cNvSpPr>
          <p:nvPr>
            <p:ph type="body" sz="quarter" idx="16"/>
          </p:nvPr>
        </p:nvSpPr>
        <p:spPr>
          <a:xfrm>
            <a:off x="3705225" y="1573078"/>
            <a:ext cx="3638550" cy="3121003"/>
          </a:xfrm>
        </p:spPr>
        <p:txBody>
          <a:bodyPr anchor="b" anchorCtr="0"/>
          <a:lstStyle>
            <a:lvl1pPr marL="0" indent="0">
              <a:lnSpc>
                <a:spcPct val="90000"/>
              </a:lnSpc>
              <a:spcBef>
                <a:spcPts val="0"/>
              </a:spcBef>
              <a:buFontTx/>
              <a:buNone/>
              <a:defRPr sz="2800" b="1">
                <a:solidFill>
                  <a:schemeClr val="bg1"/>
                </a:solidFill>
              </a:defRPr>
            </a:lvl1pPr>
            <a:lvl2pPr marL="146832" indent="0">
              <a:buFontTx/>
              <a:buNone/>
              <a:defRPr sz="2800" b="1">
                <a:solidFill>
                  <a:schemeClr val="bg1"/>
                </a:solidFill>
              </a:defRPr>
            </a:lvl2pPr>
            <a:lvl3pPr marL="300278" indent="0">
              <a:buFontTx/>
              <a:buNone/>
              <a:defRPr sz="2800" b="1">
                <a:solidFill>
                  <a:schemeClr val="bg1"/>
                </a:solidFill>
              </a:defRPr>
            </a:lvl3pPr>
            <a:lvl4pPr marL="447110" indent="0">
              <a:buFontTx/>
              <a:buNone/>
              <a:defRPr sz="2800" b="1">
                <a:solidFill>
                  <a:schemeClr val="bg1"/>
                </a:solidFill>
              </a:defRPr>
            </a:lvl4pPr>
            <a:lvl5pPr marL="600556" indent="0">
              <a:buFontTx/>
              <a:buNone/>
              <a:defRPr sz="2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7462322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4AD57-DD96-4C1A-A7C1-B510CBD974AB}" type="datetime1">
              <a:rPr lang="de-DE" smtClean="0"/>
              <a:t>27.06.2019</a:t>
            </a:fld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Predicting and Learning the Performance of Configurable Systems, Lion Wagner</a:t>
            </a:r>
            <a:endParaRPr lang="de-D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90000" y="604800"/>
            <a:ext cx="6840000" cy="276225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69651256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C9316-B0B8-4A71-8A21-5CAD276CD4FE}" type="datetime1">
              <a:rPr lang="de-DE" smtClean="0"/>
              <a:t>27.06.2019</a:t>
            </a:fld>
            <a:endParaRPr lang="de-D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Predicting and Learning the Performance of Configurable Systems, Lion Wagner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3024922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lus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ildplatzhalter 7"/>
          <p:cNvSpPr>
            <a:spLocks noGrp="1"/>
          </p:cNvSpPr>
          <p:nvPr>
            <p:ph type="pic" sz="quarter" idx="14"/>
          </p:nvPr>
        </p:nvSpPr>
        <p:spPr>
          <a:xfrm>
            <a:off x="396000" y="2149167"/>
            <a:ext cx="1442516" cy="1442516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0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6" name="Textfeld 15"/>
          <p:cNvSpPr txBox="1"/>
          <p:nvPr userDrawn="1"/>
        </p:nvSpPr>
        <p:spPr>
          <a:xfrm>
            <a:off x="396000" y="1486800"/>
            <a:ext cx="1800000" cy="324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 indent="0" defTabSz="685800">
              <a:lnSpc>
                <a:spcPct val="12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49263" indent="-27305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2pPr>
            <a:lvl3pPr marL="715963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3pPr>
            <a:lvl4pPr marL="987425" indent="-271463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4pPr>
            <a:lvl5pPr marL="1254125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lvl="0">
              <a:spcBef>
                <a:spcPts val="167"/>
              </a:spcBef>
              <a:spcAft>
                <a:spcPts val="0"/>
              </a:spcAft>
              <a:tabLst>
                <a:tab pos="451079" algn="l"/>
              </a:tabLst>
            </a:pPr>
            <a:r>
              <a:rPr lang="de-DE" sz="2000" b="1" dirty="0" err="1">
                <a:solidFill>
                  <a:schemeClr val="tx1"/>
                </a:solidFill>
              </a:rPr>
              <a:t>Thank</a:t>
            </a:r>
            <a:r>
              <a:rPr lang="de-DE" sz="2000" b="1" dirty="0">
                <a:solidFill>
                  <a:schemeClr val="tx1"/>
                </a:solidFill>
              </a:rPr>
              <a:t> </a:t>
            </a:r>
            <a:r>
              <a:rPr lang="de-DE" sz="2000" b="1" dirty="0" err="1">
                <a:solidFill>
                  <a:schemeClr val="tx1"/>
                </a:solidFill>
              </a:rPr>
              <a:t>you</a:t>
            </a:r>
            <a:r>
              <a:rPr lang="de-DE" sz="2000" b="1" dirty="0">
                <a:solidFill>
                  <a:schemeClr val="tx1"/>
                </a:solidFill>
              </a:rPr>
              <a:t>!</a:t>
            </a:r>
          </a:p>
        </p:txBody>
      </p:sp>
      <p:sp>
        <p:nvSpPr>
          <p:cNvPr id="18" name="Textplatzhalt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2047400" y="4168800"/>
            <a:ext cx="3290054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Adresse</a:t>
            </a:r>
          </a:p>
        </p:txBody>
      </p:sp>
      <p:sp>
        <p:nvSpPr>
          <p:cNvPr id="19" name="Textplatzhalter 10"/>
          <p:cNvSpPr>
            <a:spLocks noGrp="1"/>
          </p:cNvSpPr>
          <p:nvPr>
            <p:ph type="body" sz="quarter" idx="22" hasCustomPrompt="1"/>
          </p:nvPr>
        </p:nvSpPr>
        <p:spPr>
          <a:xfrm>
            <a:off x="2047400" y="2325600"/>
            <a:ext cx="3290054" cy="2160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20" name="Textfeld 19"/>
          <p:cNvSpPr txBox="1"/>
          <p:nvPr userDrawn="1"/>
        </p:nvSpPr>
        <p:spPr>
          <a:xfrm>
            <a:off x="2047400" y="2757600"/>
            <a:ext cx="2211862" cy="80891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 indent="0" defTabSz="685800">
              <a:lnSpc>
                <a:spcPct val="12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49263" indent="-27305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2pPr>
            <a:lvl3pPr marL="715963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3pPr>
            <a:lvl4pPr marL="987425" indent="-271463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4pPr>
            <a:lvl5pPr marL="1254125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lvl="0">
              <a:spcBef>
                <a:spcPts val="200"/>
              </a:spcBef>
              <a:spcAft>
                <a:spcPts val="0"/>
              </a:spcAft>
              <a:tabLst>
                <a:tab pos="541338" algn="l"/>
              </a:tabLst>
            </a:pPr>
            <a:r>
              <a:rPr lang="de-DE" dirty="0" err="1">
                <a:solidFill>
                  <a:schemeClr val="tx1"/>
                </a:solidFill>
              </a:rPr>
              <a:t>e-mail</a:t>
            </a:r>
            <a:r>
              <a:rPr lang="de-DE" dirty="0">
                <a:solidFill>
                  <a:schemeClr val="tx1"/>
                </a:solidFill>
              </a:rPr>
              <a:t>	</a:t>
            </a:r>
          </a:p>
          <a:p>
            <a:pPr lvl="0">
              <a:spcBef>
                <a:spcPts val="200"/>
              </a:spcBef>
              <a:spcAft>
                <a:spcPts val="0"/>
              </a:spcAft>
              <a:tabLst>
                <a:tab pos="541338" algn="l"/>
              </a:tabLst>
            </a:pPr>
            <a:r>
              <a:rPr lang="de-DE" dirty="0" err="1">
                <a:solidFill>
                  <a:schemeClr val="tx1"/>
                </a:solidFill>
              </a:rPr>
              <a:t>phone</a:t>
            </a:r>
            <a:r>
              <a:rPr lang="de-DE" dirty="0">
                <a:solidFill>
                  <a:schemeClr val="tx1"/>
                </a:solidFill>
              </a:rPr>
              <a:t> 	+49 (0) 711 685-</a:t>
            </a:r>
          </a:p>
          <a:p>
            <a:pPr lvl="0">
              <a:spcBef>
                <a:spcPts val="200"/>
              </a:spcBef>
              <a:spcAft>
                <a:spcPts val="0"/>
              </a:spcAft>
              <a:tabLst>
                <a:tab pos="541338" algn="l"/>
              </a:tabLst>
            </a:pPr>
            <a:r>
              <a:rPr lang="de-DE" dirty="0">
                <a:solidFill>
                  <a:schemeClr val="tx1"/>
                </a:solidFill>
              </a:rPr>
              <a:t>www.</a:t>
            </a:r>
          </a:p>
        </p:txBody>
      </p:sp>
      <p:sp>
        <p:nvSpPr>
          <p:cNvPr id="21" name="Textplatzhalter 10"/>
          <p:cNvSpPr>
            <a:spLocks noGrp="1"/>
          </p:cNvSpPr>
          <p:nvPr>
            <p:ph type="body" sz="quarter" idx="23" hasCustomPrompt="1"/>
          </p:nvPr>
        </p:nvSpPr>
        <p:spPr>
          <a:xfrm>
            <a:off x="3705914" y="3001893"/>
            <a:ext cx="649267" cy="23833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###-##</a:t>
            </a:r>
          </a:p>
        </p:txBody>
      </p:sp>
      <p:sp>
        <p:nvSpPr>
          <p:cNvPr id="23" name="Textfeld 22"/>
          <p:cNvSpPr txBox="1"/>
          <p:nvPr userDrawn="1"/>
        </p:nvSpPr>
        <p:spPr>
          <a:xfrm>
            <a:off x="2047400" y="3693600"/>
            <a:ext cx="2500012" cy="21869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 indent="0" defTabSz="685800">
              <a:lnSpc>
                <a:spcPct val="12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49263" indent="-27305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2pPr>
            <a:lvl3pPr marL="715963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3pPr>
            <a:lvl4pPr marL="987425" indent="-271463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4pPr>
            <a:lvl5pPr marL="1254125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lvl="0">
              <a:spcBef>
                <a:spcPts val="200"/>
              </a:spcBef>
              <a:spcAft>
                <a:spcPts val="0"/>
              </a:spcAft>
              <a:tabLst>
                <a:tab pos="541338" algn="l"/>
              </a:tabLst>
            </a:pPr>
            <a:r>
              <a:rPr lang="de-DE" dirty="0">
                <a:solidFill>
                  <a:schemeClr val="tx1"/>
                </a:solidFill>
              </a:rPr>
              <a:t>University</a:t>
            </a:r>
            <a:r>
              <a:rPr lang="de-DE" baseline="0" dirty="0">
                <a:solidFill>
                  <a:schemeClr val="tx1"/>
                </a:solidFill>
              </a:rPr>
              <a:t> </a:t>
            </a:r>
            <a:r>
              <a:rPr lang="de-DE" baseline="0" dirty="0" err="1">
                <a:solidFill>
                  <a:schemeClr val="tx1"/>
                </a:solidFill>
              </a:rPr>
              <a:t>of</a:t>
            </a:r>
            <a:r>
              <a:rPr lang="de-DE" baseline="0" dirty="0">
                <a:solidFill>
                  <a:schemeClr val="tx1"/>
                </a:solidFill>
              </a:rPr>
              <a:t> </a:t>
            </a:r>
            <a:r>
              <a:rPr lang="de-DE" dirty="0">
                <a:solidFill>
                  <a:schemeClr val="tx1"/>
                </a:solidFill>
              </a:rPr>
              <a:t>Stuttgart</a:t>
            </a:r>
          </a:p>
        </p:txBody>
      </p:sp>
      <p:sp>
        <p:nvSpPr>
          <p:cNvPr id="24" name="Textplatzhalter 10"/>
          <p:cNvSpPr>
            <a:spLocks noGrp="1"/>
          </p:cNvSpPr>
          <p:nvPr>
            <p:ph type="body" sz="quarter" idx="25" hasCustomPrompt="1"/>
          </p:nvPr>
        </p:nvSpPr>
        <p:spPr>
          <a:xfrm>
            <a:off x="2047400" y="3912292"/>
            <a:ext cx="3290054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Abteilung oder Institutsname</a:t>
            </a:r>
          </a:p>
        </p:txBody>
      </p:sp>
      <p:sp>
        <p:nvSpPr>
          <p:cNvPr id="25" name="Textplatzhalter 10"/>
          <p:cNvSpPr>
            <a:spLocks noGrp="1"/>
          </p:cNvSpPr>
          <p:nvPr>
            <p:ph type="body" sz="quarter" idx="26" hasCustomPrompt="1"/>
          </p:nvPr>
        </p:nvSpPr>
        <p:spPr>
          <a:xfrm>
            <a:off x="2590045" y="2757117"/>
            <a:ext cx="2747409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Adresse eingeben</a:t>
            </a:r>
          </a:p>
        </p:txBody>
      </p:sp>
      <p:pic>
        <p:nvPicPr>
          <p:cNvPr id="15" name="Grafik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334" y="344529"/>
            <a:ext cx="2136071" cy="431998"/>
          </a:xfrm>
          <a:prstGeom prst="rect">
            <a:avLst/>
          </a:prstGeom>
        </p:spPr>
      </p:pic>
      <p:sp>
        <p:nvSpPr>
          <p:cNvPr id="26" name="Textplatzhalter 9"/>
          <p:cNvSpPr>
            <a:spLocks noGrp="1"/>
          </p:cNvSpPr>
          <p:nvPr>
            <p:ph type="body" sz="quarter" idx="13" hasCustomPrompt="1"/>
          </p:nvPr>
        </p:nvSpPr>
        <p:spPr>
          <a:xfrm>
            <a:off x="936493" y="648000"/>
            <a:ext cx="2968261" cy="483423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200"/>
            </a:lvl1pPr>
          </a:lstStyle>
          <a:p>
            <a:pPr lvl="0"/>
            <a:r>
              <a:rPr lang="de-DE" dirty="0"/>
              <a:t>Institutsname max. 2-zeilig, bitte hier klicken und überschreiben</a:t>
            </a:r>
          </a:p>
        </p:txBody>
      </p:sp>
      <p:sp>
        <p:nvSpPr>
          <p:cNvPr id="17" name="Textplatzhalter 10"/>
          <p:cNvSpPr>
            <a:spLocks noGrp="1"/>
          </p:cNvSpPr>
          <p:nvPr>
            <p:ph type="body" sz="quarter" idx="27" hasCustomPrompt="1"/>
          </p:nvPr>
        </p:nvSpPr>
        <p:spPr>
          <a:xfrm>
            <a:off x="2440983" y="3253063"/>
            <a:ext cx="2896471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Adresse eingeben</a:t>
            </a:r>
          </a:p>
        </p:txBody>
      </p:sp>
    </p:spTree>
    <p:extLst>
      <p:ext uri="{BB962C8B-B14F-4D97-AF65-F5344CB8AC3E}">
        <p14:creationId xmlns:p14="http://schemas.microsoft.com/office/powerpoint/2010/main" val="408969687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lussfolie mit blauem Verlau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bk object 16"/>
          <p:cNvSpPr/>
          <p:nvPr userDrawn="1"/>
        </p:nvSpPr>
        <p:spPr>
          <a:xfrm>
            <a:off x="0" y="0"/>
            <a:ext cx="7620000" cy="5715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lang="de-DE" sz="1170" dirty="0"/>
          </a:p>
        </p:txBody>
      </p:sp>
      <p:sp>
        <p:nvSpPr>
          <p:cNvPr id="17" name="Bildplatzhalter 7"/>
          <p:cNvSpPr>
            <a:spLocks noGrp="1"/>
          </p:cNvSpPr>
          <p:nvPr>
            <p:ph type="pic" sz="quarter" idx="14"/>
          </p:nvPr>
        </p:nvSpPr>
        <p:spPr>
          <a:xfrm>
            <a:off x="396000" y="2149167"/>
            <a:ext cx="1442516" cy="1442516"/>
          </a:xfrm>
          <a:prstGeom prst="ellipse">
            <a:avLst/>
          </a:prstGeom>
          <a:solidFill>
            <a:schemeClr val="bg1"/>
          </a:solidFill>
        </p:spPr>
        <p:txBody>
          <a:bodyPr tIns="0"/>
          <a:lstStyle>
            <a:lvl1pPr marL="0" indent="0" algn="ctr">
              <a:buNone/>
              <a:defRPr sz="10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8" name="Textfeld 17"/>
          <p:cNvSpPr txBox="1"/>
          <p:nvPr userDrawn="1"/>
        </p:nvSpPr>
        <p:spPr>
          <a:xfrm>
            <a:off x="396000" y="1486800"/>
            <a:ext cx="1800000" cy="324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 indent="0" defTabSz="685800">
              <a:lnSpc>
                <a:spcPct val="12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49263" indent="-27305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2pPr>
            <a:lvl3pPr marL="715963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3pPr>
            <a:lvl4pPr marL="987425" indent="-271463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4pPr>
            <a:lvl5pPr marL="1254125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lvl="0">
              <a:spcBef>
                <a:spcPts val="167"/>
              </a:spcBef>
              <a:spcAft>
                <a:spcPts val="0"/>
              </a:spcAft>
              <a:tabLst>
                <a:tab pos="451079" algn="l"/>
              </a:tabLst>
            </a:pPr>
            <a:r>
              <a:rPr lang="de-DE" sz="2000" b="1" dirty="0" err="1">
                <a:solidFill>
                  <a:schemeClr val="bg1"/>
                </a:solidFill>
              </a:rPr>
              <a:t>Thank</a:t>
            </a:r>
            <a:r>
              <a:rPr lang="de-DE" sz="2000" b="1" dirty="0">
                <a:solidFill>
                  <a:schemeClr val="bg1"/>
                </a:solidFill>
              </a:rPr>
              <a:t> </a:t>
            </a:r>
            <a:r>
              <a:rPr lang="de-DE" sz="2000" b="1" dirty="0" err="1">
                <a:solidFill>
                  <a:schemeClr val="bg1"/>
                </a:solidFill>
              </a:rPr>
              <a:t>you</a:t>
            </a:r>
            <a:r>
              <a:rPr lang="de-DE" sz="2000" b="1" dirty="0">
                <a:solidFill>
                  <a:schemeClr val="bg1"/>
                </a:solidFill>
              </a:rPr>
              <a:t>!</a:t>
            </a:r>
          </a:p>
        </p:txBody>
      </p:sp>
      <p:sp>
        <p:nvSpPr>
          <p:cNvPr id="20" name="Textplatzhalt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2047400" y="4168800"/>
            <a:ext cx="3290054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Adresse</a:t>
            </a:r>
          </a:p>
        </p:txBody>
      </p:sp>
      <p:sp>
        <p:nvSpPr>
          <p:cNvPr id="21" name="Textplatzhalter 10"/>
          <p:cNvSpPr>
            <a:spLocks noGrp="1"/>
          </p:cNvSpPr>
          <p:nvPr>
            <p:ph type="body" sz="quarter" idx="22" hasCustomPrompt="1"/>
          </p:nvPr>
        </p:nvSpPr>
        <p:spPr>
          <a:xfrm>
            <a:off x="2047400" y="2325600"/>
            <a:ext cx="3290054" cy="2160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22" name="Textfeld 21"/>
          <p:cNvSpPr txBox="1"/>
          <p:nvPr userDrawn="1"/>
        </p:nvSpPr>
        <p:spPr>
          <a:xfrm>
            <a:off x="2047400" y="2757600"/>
            <a:ext cx="2211862" cy="80891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 indent="0" defTabSz="685800">
              <a:lnSpc>
                <a:spcPct val="12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49263" indent="-27305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2pPr>
            <a:lvl3pPr marL="715963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3pPr>
            <a:lvl4pPr marL="987425" indent="-271463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4pPr>
            <a:lvl5pPr marL="1254125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lvl="0">
              <a:spcBef>
                <a:spcPts val="200"/>
              </a:spcBef>
              <a:spcAft>
                <a:spcPts val="0"/>
              </a:spcAft>
              <a:tabLst>
                <a:tab pos="541338" algn="l"/>
              </a:tabLst>
            </a:pPr>
            <a:r>
              <a:rPr lang="de-DE" dirty="0" err="1">
                <a:solidFill>
                  <a:schemeClr val="bg1"/>
                </a:solidFill>
              </a:rPr>
              <a:t>e-mail</a:t>
            </a:r>
            <a:r>
              <a:rPr lang="de-DE" dirty="0">
                <a:solidFill>
                  <a:schemeClr val="bg1"/>
                </a:solidFill>
              </a:rPr>
              <a:t>	</a:t>
            </a:r>
          </a:p>
          <a:p>
            <a:pPr lvl="0">
              <a:spcBef>
                <a:spcPts val="200"/>
              </a:spcBef>
              <a:spcAft>
                <a:spcPts val="0"/>
              </a:spcAft>
              <a:tabLst>
                <a:tab pos="541338" algn="l"/>
              </a:tabLst>
            </a:pPr>
            <a:r>
              <a:rPr lang="de-DE" dirty="0" err="1">
                <a:solidFill>
                  <a:schemeClr val="bg1"/>
                </a:solidFill>
              </a:rPr>
              <a:t>phone</a:t>
            </a:r>
            <a:r>
              <a:rPr lang="de-DE" dirty="0">
                <a:solidFill>
                  <a:schemeClr val="bg1"/>
                </a:solidFill>
              </a:rPr>
              <a:t> 	+49 (0) 711 685-</a:t>
            </a:r>
          </a:p>
          <a:p>
            <a:pPr marL="0" marR="0" lvl="0" indent="0" algn="l" defTabSz="685800" rtl="0" eaLnBrk="1" fontAlgn="auto" latinLnBrk="0" hangingPunct="1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>
                <a:tab pos="541338" algn="l"/>
              </a:tabLst>
              <a:defRPr/>
            </a:pPr>
            <a:r>
              <a:rPr lang="de-DE" dirty="0">
                <a:solidFill>
                  <a:schemeClr val="bg1"/>
                </a:solidFill>
              </a:rPr>
              <a:t>www. 	</a:t>
            </a:r>
          </a:p>
        </p:txBody>
      </p:sp>
      <p:sp>
        <p:nvSpPr>
          <p:cNvPr id="23" name="Textplatzhalter 10"/>
          <p:cNvSpPr>
            <a:spLocks noGrp="1"/>
          </p:cNvSpPr>
          <p:nvPr>
            <p:ph type="body" sz="quarter" idx="23" hasCustomPrompt="1"/>
          </p:nvPr>
        </p:nvSpPr>
        <p:spPr>
          <a:xfrm>
            <a:off x="3705914" y="3001893"/>
            <a:ext cx="649267" cy="23833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###-##</a:t>
            </a:r>
          </a:p>
        </p:txBody>
      </p:sp>
      <p:sp>
        <p:nvSpPr>
          <p:cNvPr id="25" name="Textfeld 24"/>
          <p:cNvSpPr txBox="1"/>
          <p:nvPr userDrawn="1"/>
        </p:nvSpPr>
        <p:spPr>
          <a:xfrm>
            <a:off x="2047400" y="3693600"/>
            <a:ext cx="2500012" cy="21869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 indent="0" defTabSz="685800">
              <a:lnSpc>
                <a:spcPct val="12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49263" indent="-27305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2pPr>
            <a:lvl3pPr marL="715963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3pPr>
            <a:lvl4pPr marL="987425" indent="-271463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4pPr>
            <a:lvl5pPr marL="1254125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lvl="0">
              <a:spcBef>
                <a:spcPts val="200"/>
              </a:spcBef>
              <a:spcAft>
                <a:spcPts val="0"/>
              </a:spcAft>
              <a:tabLst>
                <a:tab pos="541338" algn="l"/>
              </a:tabLst>
            </a:pPr>
            <a:r>
              <a:rPr lang="de-DE" dirty="0">
                <a:solidFill>
                  <a:schemeClr val="bg1"/>
                </a:solidFill>
              </a:rPr>
              <a:t>University</a:t>
            </a:r>
            <a:r>
              <a:rPr lang="de-DE" baseline="0" dirty="0">
                <a:solidFill>
                  <a:schemeClr val="bg1"/>
                </a:solidFill>
              </a:rPr>
              <a:t> </a:t>
            </a:r>
            <a:r>
              <a:rPr lang="de-DE" baseline="0" dirty="0" err="1">
                <a:solidFill>
                  <a:schemeClr val="bg1"/>
                </a:solidFill>
              </a:rPr>
              <a:t>of</a:t>
            </a:r>
            <a:r>
              <a:rPr lang="de-DE" baseline="0" dirty="0">
                <a:solidFill>
                  <a:schemeClr val="bg1"/>
                </a:solidFill>
              </a:rPr>
              <a:t> </a:t>
            </a:r>
            <a:r>
              <a:rPr lang="de-DE" dirty="0">
                <a:solidFill>
                  <a:schemeClr val="bg1"/>
                </a:solidFill>
              </a:rPr>
              <a:t>Stuttgart</a:t>
            </a:r>
          </a:p>
        </p:txBody>
      </p:sp>
      <p:sp>
        <p:nvSpPr>
          <p:cNvPr id="26" name="Textplatzhalter 10"/>
          <p:cNvSpPr>
            <a:spLocks noGrp="1"/>
          </p:cNvSpPr>
          <p:nvPr>
            <p:ph type="body" sz="quarter" idx="25" hasCustomPrompt="1"/>
          </p:nvPr>
        </p:nvSpPr>
        <p:spPr>
          <a:xfrm>
            <a:off x="2047400" y="3912292"/>
            <a:ext cx="3290054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Abteilung oder Institutsname</a:t>
            </a:r>
          </a:p>
        </p:txBody>
      </p:sp>
      <p:sp>
        <p:nvSpPr>
          <p:cNvPr id="27" name="Textplatzhalter 10"/>
          <p:cNvSpPr>
            <a:spLocks noGrp="1"/>
          </p:cNvSpPr>
          <p:nvPr>
            <p:ph type="body" sz="quarter" idx="26" hasCustomPrompt="1"/>
          </p:nvPr>
        </p:nvSpPr>
        <p:spPr>
          <a:xfrm>
            <a:off x="2590045" y="2757117"/>
            <a:ext cx="2747409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Adresse eingeben</a:t>
            </a:r>
          </a:p>
        </p:txBody>
      </p:sp>
      <p:sp>
        <p:nvSpPr>
          <p:cNvPr id="14" name="Textplatzhalter 9"/>
          <p:cNvSpPr>
            <a:spLocks noGrp="1"/>
          </p:cNvSpPr>
          <p:nvPr>
            <p:ph type="body" sz="quarter" idx="13" hasCustomPrompt="1"/>
          </p:nvPr>
        </p:nvSpPr>
        <p:spPr>
          <a:xfrm>
            <a:off x="928027" y="648000"/>
            <a:ext cx="2968261" cy="483423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Institutsname max. 2-zeilig, bitte hier klicken und überschreiben</a:t>
            </a:r>
          </a:p>
        </p:txBody>
      </p:sp>
      <p:sp>
        <p:nvSpPr>
          <p:cNvPr id="15" name="Textplatzhalter 10"/>
          <p:cNvSpPr>
            <a:spLocks noGrp="1"/>
          </p:cNvSpPr>
          <p:nvPr>
            <p:ph type="body" sz="quarter" idx="27" hasCustomPrompt="1"/>
          </p:nvPr>
        </p:nvSpPr>
        <p:spPr>
          <a:xfrm>
            <a:off x="2449267" y="3240223"/>
            <a:ext cx="2747409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Adresse eingeben</a:t>
            </a:r>
          </a:p>
        </p:txBody>
      </p:sp>
      <p:pic>
        <p:nvPicPr>
          <p:cNvPr id="29" name="Grafik 28"/>
          <p:cNvPicPr>
            <a:picLocks noChangeAspect="1"/>
          </p:cNvPicPr>
          <p:nvPr userDrawn="1"/>
        </p:nvPicPr>
        <p:blipFill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334" y="344529"/>
            <a:ext cx="2136071" cy="431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12057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952500" y="935038"/>
            <a:ext cx="5715000" cy="1990725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952500" y="3001963"/>
            <a:ext cx="5715000" cy="1379537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smtClean="0"/>
              <a:t>Formatvorlage des Untertitelmasters durch Klicken bearbeiten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79010-1E17-44C4-BA39-02A112FAA775}" type="datetimeFigureOut">
              <a:rPr lang="en-US" smtClean="0"/>
              <a:t>6/27/2019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60B30-06E5-4DD2-AE71-BBAD2B49BAD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58393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79010-1E17-44C4-BA39-02A112FAA775}" type="datetimeFigureOut">
              <a:rPr lang="en-US" smtClean="0"/>
              <a:t>6/27/2019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60B30-06E5-4DD2-AE71-BBAD2B49BAD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511607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20700" y="1425575"/>
            <a:ext cx="6572250" cy="2376488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520700" y="3824288"/>
            <a:ext cx="6572250" cy="125095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79010-1E17-44C4-BA39-02A112FAA775}" type="datetimeFigureOut">
              <a:rPr lang="en-US" smtClean="0"/>
              <a:t>6/27/2019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60B30-06E5-4DD2-AE71-BBAD2B49BAD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99367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523875" y="1520825"/>
            <a:ext cx="3209925" cy="3627438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3886200" y="1520825"/>
            <a:ext cx="3209925" cy="3627438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79010-1E17-44C4-BA39-02A112FAA775}" type="datetimeFigureOut">
              <a:rPr lang="en-US" smtClean="0"/>
              <a:t>6/27/2019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60B30-06E5-4DD2-AE71-BBAD2B49BAD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80930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25463" y="304800"/>
            <a:ext cx="6572250" cy="1104900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525463" y="1401763"/>
            <a:ext cx="3222625" cy="6858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525463" y="2087563"/>
            <a:ext cx="3222625" cy="3070225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3857625" y="1401763"/>
            <a:ext cx="3240088" cy="6858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3857625" y="2087563"/>
            <a:ext cx="3240088" cy="3070225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79010-1E17-44C4-BA39-02A112FAA775}" type="datetimeFigureOut">
              <a:rPr lang="en-US" smtClean="0"/>
              <a:t>6/27/2019</a:t>
            </a:fld>
            <a:endParaRPr lang="en-US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60B30-06E5-4DD2-AE71-BBAD2B49BAD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72397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79010-1E17-44C4-BA39-02A112FAA775}" type="datetimeFigureOut">
              <a:rPr lang="en-US" smtClean="0"/>
              <a:t>6/27/2019</a:t>
            </a:fld>
            <a:endParaRPr lang="en-US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60B30-06E5-4DD2-AE71-BBAD2B49BAD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7717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3 Institute Bild im Kre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 userDrawn="1"/>
        </p:nvSpPr>
        <p:spPr>
          <a:xfrm>
            <a:off x="0" y="1381125"/>
            <a:ext cx="7620000" cy="43356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8" name="Bildplatzhalter 4"/>
          <p:cNvSpPr>
            <a:spLocks noGrp="1"/>
          </p:cNvSpPr>
          <p:nvPr>
            <p:ph type="pic" sz="quarter" idx="15"/>
          </p:nvPr>
        </p:nvSpPr>
        <p:spPr>
          <a:xfrm>
            <a:off x="3948733" y="1004399"/>
            <a:ext cx="3439625" cy="343864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10" name="Bildplatzhalt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5942375" y="3719523"/>
            <a:ext cx="1329711" cy="132971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/>
          <a:lstStyle>
            <a:lvl1pPr marL="0" indent="0">
              <a:buFontTx/>
              <a:buNone/>
              <a:defRPr sz="900" baseline="0"/>
            </a:lvl1pPr>
          </a:lstStyle>
          <a:p>
            <a:r>
              <a:rPr lang="de-DE" dirty="0" err="1"/>
              <a:t>Sublogo</a:t>
            </a:r>
            <a:r>
              <a:rPr lang="de-DE" dirty="0"/>
              <a:t> einfügen</a:t>
            </a:r>
          </a:p>
        </p:txBody>
      </p: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>
          <a:xfrm>
            <a:off x="390525" y="4629845"/>
            <a:ext cx="3558208" cy="450078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buNone/>
              <a:defRPr sz="1600">
                <a:solidFill>
                  <a:schemeClr val="bg1"/>
                </a:solidFill>
              </a:defRPr>
            </a:lvl1pPr>
            <a:lvl2pPr marL="285728" indent="0" algn="ctr">
              <a:buNone/>
              <a:defRPr sz="1250"/>
            </a:lvl2pPr>
            <a:lvl3pPr marL="571454" indent="0" algn="ctr">
              <a:buNone/>
              <a:defRPr sz="1125"/>
            </a:lvl3pPr>
            <a:lvl4pPr marL="857182" indent="0" algn="ctr">
              <a:buNone/>
              <a:defRPr sz="1000"/>
            </a:lvl4pPr>
            <a:lvl5pPr marL="1142908" indent="0" algn="ctr">
              <a:buNone/>
              <a:defRPr sz="1000"/>
            </a:lvl5pPr>
            <a:lvl6pPr marL="1428636" indent="0" algn="ctr">
              <a:buNone/>
              <a:defRPr sz="1000"/>
            </a:lvl6pPr>
            <a:lvl7pPr marL="1714362" indent="0" algn="ctr">
              <a:buNone/>
              <a:defRPr sz="1000"/>
            </a:lvl7pPr>
            <a:lvl8pPr marL="2000090" indent="0" algn="ctr">
              <a:buNone/>
              <a:defRPr sz="1000"/>
            </a:lvl8pPr>
            <a:lvl9pPr marL="2285818" indent="0" algn="ctr">
              <a:buNone/>
              <a:defRPr sz="1000"/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  <p:pic>
        <p:nvPicPr>
          <p:cNvPr id="15" name="Grafik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334" y="344529"/>
            <a:ext cx="2136071" cy="431998"/>
          </a:xfrm>
          <a:prstGeom prst="rect">
            <a:avLst/>
          </a:prstGeom>
        </p:spPr>
      </p:pic>
      <p:sp>
        <p:nvSpPr>
          <p:cNvPr id="16" name="Textplatzhalter 9"/>
          <p:cNvSpPr>
            <a:spLocks noGrp="1"/>
          </p:cNvSpPr>
          <p:nvPr>
            <p:ph type="body" sz="quarter" idx="13" hasCustomPrompt="1"/>
          </p:nvPr>
        </p:nvSpPr>
        <p:spPr>
          <a:xfrm>
            <a:off x="936493" y="648000"/>
            <a:ext cx="2968261" cy="483423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200"/>
            </a:lvl1pPr>
          </a:lstStyle>
          <a:p>
            <a:pPr lvl="0"/>
            <a:r>
              <a:rPr lang="de-DE" dirty="0"/>
              <a:t>Institutsname max. 2-zeilig, bitte hier klicken und überschreiben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8"/>
          </p:nvPr>
        </p:nvSpPr>
        <p:spPr>
          <a:xfrm>
            <a:off x="390525" y="1508124"/>
            <a:ext cx="3557588" cy="3024000"/>
          </a:xfrm>
        </p:spPr>
        <p:txBody>
          <a:bodyPr/>
          <a:lstStyle>
            <a:lvl1pPr marL="0" indent="0">
              <a:lnSpc>
                <a:spcPct val="90000"/>
              </a:lnSpc>
              <a:buFontTx/>
              <a:buNone/>
              <a:defRPr sz="2800" b="1">
                <a:solidFill>
                  <a:schemeClr val="bg1"/>
                </a:solidFill>
              </a:defRPr>
            </a:lvl1pPr>
            <a:lvl2pPr marL="146832" indent="0">
              <a:lnSpc>
                <a:spcPct val="90000"/>
              </a:lnSpc>
              <a:buFontTx/>
              <a:buNone/>
              <a:defRPr sz="2800" b="1">
                <a:solidFill>
                  <a:schemeClr val="bg1"/>
                </a:solidFill>
              </a:defRPr>
            </a:lvl2pPr>
            <a:lvl3pPr marL="300278" indent="0">
              <a:lnSpc>
                <a:spcPct val="90000"/>
              </a:lnSpc>
              <a:buFontTx/>
              <a:buNone/>
              <a:defRPr sz="2800" b="1">
                <a:solidFill>
                  <a:schemeClr val="bg1"/>
                </a:solidFill>
              </a:defRPr>
            </a:lvl3pPr>
            <a:lvl4pPr marL="447110" indent="0">
              <a:lnSpc>
                <a:spcPct val="90000"/>
              </a:lnSpc>
              <a:buFontTx/>
              <a:buNone/>
              <a:defRPr sz="2800" b="1">
                <a:solidFill>
                  <a:schemeClr val="bg1"/>
                </a:solidFill>
              </a:defRPr>
            </a:lvl4pPr>
            <a:lvl5pPr marL="600556" indent="0">
              <a:lnSpc>
                <a:spcPct val="90000"/>
              </a:lnSpc>
              <a:buFontTx/>
              <a:buNone/>
              <a:defRPr sz="2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45490126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79010-1E17-44C4-BA39-02A112FAA775}" type="datetimeFigureOut">
              <a:rPr lang="en-US" smtClean="0"/>
              <a:t>6/27/2019</a:t>
            </a:fld>
            <a:endParaRPr lang="en-US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60B30-06E5-4DD2-AE71-BBAD2B49BAD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39002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25463" y="381000"/>
            <a:ext cx="2457450" cy="13335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240088" y="822325"/>
            <a:ext cx="3857625" cy="40624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525463" y="1714500"/>
            <a:ext cx="2457450" cy="3176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79010-1E17-44C4-BA39-02A112FAA775}" type="datetimeFigureOut">
              <a:rPr lang="en-US" smtClean="0"/>
              <a:t>6/27/2019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60B30-06E5-4DD2-AE71-BBAD2B49BAD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78891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25463" y="381000"/>
            <a:ext cx="2457450" cy="13335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3240088" y="822325"/>
            <a:ext cx="3857625" cy="406241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525463" y="1714500"/>
            <a:ext cx="2457450" cy="3176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79010-1E17-44C4-BA39-02A112FAA775}" type="datetimeFigureOut">
              <a:rPr lang="en-US" smtClean="0"/>
              <a:t>6/27/2019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60B30-06E5-4DD2-AE71-BBAD2B49BAD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63701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79010-1E17-44C4-BA39-02A112FAA775}" type="datetimeFigureOut">
              <a:rPr lang="en-US" smtClean="0"/>
              <a:t>6/27/2019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60B30-06E5-4DD2-AE71-BBAD2B49BAD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81348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5453063" y="304800"/>
            <a:ext cx="1643062" cy="4843463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523875" y="304800"/>
            <a:ext cx="4776788" cy="4843463"/>
          </a:xfrm>
        </p:spPr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79010-1E17-44C4-BA39-02A112FAA775}" type="datetimeFigureOut">
              <a:rPr lang="en-US" smtClean="0"/>
              <a:t>6/27/2019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60B30-06E5-4DD2-AE71-BBAD2B49BAD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0271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4 Institute Bild im Kre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 userDrawn="1"/>
        </p:nvSpPr>
        <p:spPr>
          <a:xfrm>
            <a:off x="0" y="1381125"/>
            <a:ext cx="7620000" cy="370840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8" name="Bildplatzhalter 4"/>
          <p:cNvSpPr>
            <a:spLocks noGrp="1"/>
          </p:cNvSpPr>
          <p:nvPr>
            <p:ph type="pic" sz="quarter" idx="15"/>
          </p:nvPr>
        </p:nvSpPr>
        <p:spPr>
          <a:xfrm>
            <a:off x="3948733" y="1004399"/>
            <a:ext cx="3439625" cy="343864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>
          <a:xfrm>
            <a:off x="390525" y="4463163"/>
            <a:ext cx="3558208" cy="511794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buNone/>
              <a:defRPr sz="1600">
                <a:solidFill>
                  <a:schemeClr val="bg1"/>
                </a:solidFill>
              </a:defRPr>
            </a:lvl1pPr>
            <a:lvl2pPr marL="285728" indent="0" algn="ctr">
              <a:buNone/>
              <a:defRPr sz="1250"/>
            </a:lvl2pPr>
            <a:lvl3pPr marL="571454" indent="0" algn="ctr">
              <a:buNone/>
              <a:defRPr sz="1125"/>
            </a:lvl3pPr>
            <a:lvl4pPr marL="857182" indent="0" algn="ctr">
              <a:buNone/>
              <a:defRPr sz="1000"/>
            </a:lvl4pPr>
            <a:lvl5pPr marL="1142908" indent="0" algn="ctr">
              <a:buNone/>
              <a:defRPr sz="1000"/>
            </a:lvl5pPr>
            <a:lvl6pPr marL="1428636" indent="0" algn="ctr">
              <a:buNone/>
              <a:defRPr sz="1000"/>
            </a:lvl6pPr>
            <a:lvl7pPr marL="1714362" indent="0" algn="ctr">
              <a:buNone/>
              <a:defRPr sz="1000"/>
            </a:lvl7pPr>
            <a:lvl8pPr marL="2000090" indent="0" algn="ctr">
              <a:buNone/>
              <a:defRPr sz="1000"/>
            </a:lvl8pPr>
            <a:lvl9pPr marL="2285818" indent="0" algn="ctr">
              <a:buNone/>
              <a:defRPr sz="1000"/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9" name="Bildplatzhalter 6"/>
          <p:cNvSpPr>
            <a:spLocks noGrp="1"/>
          </p:cNvSpPr>
          <p:nvPr>
            <p:ph type="pic" sz="quarter" idx="14" hasCustomPrompt="1"/>
          </p:nvPr>
        </p:nvSpPr>
        <p:spPr>
          <a:xfrm>
            <a:off x="6044409" y="5256213"/>
            <a:ext cx="1185333" cy="304800"/>
          </a:xfrm>
        </p:spPr>
        <p:txBody>
          <a:bodyPr/>
          <a:lstStyle>
            <a:lvl1pPr marL="0" indent="0">
              <a:buFontTx/>
              <a:buNone/>
              <a:defRPr sz="917" baseline="0"/>
            </a:lvl1pPr>
          </a:lstStyle>
          <a:p>
            <a:r>
              <a:rPr lang="de-DE" dirty="0" err="1"/>
              <a:t>Sublogo</a:t>
            </a:r>
            <a:r>
              <a:rPr lang="de-DE" dirty="0"/>
              <a:t> einfügen</a:t>
            </a:r>
          </a:p>
        </p:txBody>
      </p:sp>
      <p:pic>
        <p:nvPicPr>
          <p:cNvPr id="15" name="Grafik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334" y="344529"/>
            <a:ext cx="2136071" cy="431998"/>
          </a:xfrm>
          <a:prstGeom prst="rect">
            <a:avLst/>
          </a:prstGeom>
        </p:spPr>
      </p:pic>
      <p:sp>
        <p:nvSpPr>
          <p:cNvPr id="16" name="Textplatzhalter 9"/>
          <p:cNvSpPr>
            <a:spLocks noGrp="1"/>
          </p:cNvSpPr>
          <p:nvPr>
            <p:ph type="body" sz="quarter" idx="13" hasCustomPrompt="1"/>
          </p:nvPr>
        </p:nvSpPr>
        <p:spPr>
          <a:xfrm>
            <a:off x="936493" y="648000"/>
            <a:ext cx="2968261" cy="483423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200"/>
            </a:lvl1pPr>
          </a:lstStyle>
          <a:p>
            <a:pPr lvl="0"/>
            <a:r>
              <a:rPr lang="de-DE" dirty="0"/>
              <a:t>Institutsname max. 2-zeilig, bitte hier klicken und überschreiben</a:t>
            </a:r>
          </a:p>
        </p:txBody>
      </p:sp>
      <p:sp>
        <p:nvSpPr>
          <p:cNvPr id="10" name="Textplatzhalter 2"/>
          <p:cNvSpPr>
            <a:spLocks noGrp="1"/>
          </p:cNvSpPr>
          <p:nvPr>
            <p:ph type="body" sz="quarter" idx="18"/>
          </p:nvPr>
        </p:nvSpPr>
        <p:spPr>
          <a:xfrm>
            <a:off x="390525" y="1508124"/>
            <a:ext cx="3557588" cy="2934923"/>
          </a:xfrm>
        </p:spPr>
        <p:txBody>
          <a:bodyPr/>
          <a:lstStyle>
            <a:lvl1pPr marL="0" indent="0">
              <a:lnSpc>
                <a:spcPct val="90000"/>
              </a:lnSpc>
              <a:buFontTx/>
              <a:buNone/>
              <a:defRPr sz="2800" b="1">
                <a:solidFill>
                  <a:schemeClr val="bg1"/>
                </a:solidFill>
              </a:defRPr>
            </a:lvl1pPr>
            <a:lvl2pPr marL="146832" indent="0">
              <a:lnSpc>
                <a:spcPct val="90000"/>
              </a:lnSpc>
              <a:buFontTx/>
              <a:buNone/>
              <a:defRPr sz="2800" b="1">
                <a:solidFill>
                  <a:schemeClr val="bg1"/>
                </a:solidFill>
              </a:defRPr>
            </a:lvl2pPr>
            <a:lvl3pPr marL="300278" indent="0">
              <a:lnSpc>
                <a:spcPct val="90000"/>
              </a:lnSpc>
              <a:buFontTx/>
              <a:buNone/>
              <a:defRPr sz="2800" b="1">
                <a:solidFill>
                  <a:schemeClr val="bg1"/>
                </a:solidFill>
              </a:defRPr>
            </a:lvl3pPr>
            <a:lvl4pPr marL="447110" indent="0">
              <a:lnSpc>
                <a:spcPct val="90000"/>
              </a:lnSpc>
              <a:buFontTx/>
              <a:buNone/>
              <a:defRPr sz="2800" b="1">
                <a:solidFill>
                  <a:schemeClr val="bg1"/>
                </a:solidFill>
              </a:defRPr>
            </a:lvl4pPr>
            <a:lvl5pPr marL="600556" indent="0">
              <a:lnSpc>
                <a:spcPct val="90000"/>
              </a:lnSpc>
              <a:buFontTx/>
              <a:buNone/>
              <a:defRPr sz="2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2681274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0263" y="1020763"/>
            <a:ext cx="6839479" cy="4068762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FF6709-4F35-4412-AF5A-AFBA6EB91E5A}" type="datetime1">
              <a:rPr lang="de-DE" smtClean="0"/>
              <a:t>27.06.2019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Predicting and Learning the Performance of Configurable Systems, Lion Wagner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90000" y="603599"/>
            <a:ext cx="6840000" cy="276225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9" name="Titel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281450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2zeilig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390263" y="273054"/>
            <a:ext cx="6839479" cy="606769"/>
          </a:xfrm>
        </p:spPr>
        <p:txBody>
          <a:bodyPr anchor="t"/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0263" y="1020763"/>
            <a:ext cx="6839479" cy="4068762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ADE3B-E5C9-49BE-9AAE-E0BBDAB90CFD}" type="datetime1">
              <a:rPr lang="de-DE" smtClean="0"/>
              <a:t>27.06.2019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Predicting and Learning the Performance of Configurable Systems, Lion Wagner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833958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Kap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k object 16"/>
          <p:cNvSpPr/>
          <p:nvPr userDrawn="1"/>
        </p:nvSpPr>
        <p:spPr>
          <a:xfrm>
            <a:off x="0" y="0"/>
            <a:ext cx="7620000" cy="5715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lang="de-DE" sz="1170" dirty="0"/>
          </a:p>
        </p:txBody>
      </p:sp>
      <p:sp>
        <p:nvSpPr>
          <p:cNvPr id="6" name="bk object 17"/>
          <p:cNvSpPr/>
          <p:nvPr userDrawn="1"/>
        </p:nvSpPr>
        <p:spPr>
          <a:xfrm>
            <a:off x="1066627" y="0"/>
            <a:ext cx="5453591" cy="3271837"/>
          </a:xfrm>
          <a:custGeom>
            <a:avLst/>
            <a:gdLst/>
            <a:ahLst/>
            <a:cxnLst/>
            <a:rect l="l" t="t" r="r" b="b"/>
            <a:pathLst>
              <a:path w="6544309" h="3926204">
                <a:moveTo>
                  <a:pt x="68016" y="0"/>
                </a:moveTo>
                <a:lnTo>
                  <a:pt x="42823" y="123182"/>
                </a:lnTo>
                <a:lnTo>
                  <a:pt x="10846" y="385553"/>
                </a:lnTo>
                <a:lnTo>
                  <a:pt x="0" y="653897"/>
                </a:lnTo>
                <a:lnTo>
                  <a:pt x="10846" y="922242"/>
                </a:lnTo>
                <a:lnTo>
                  <a:pt x="42823" y="1184612"/>
                </a:lnTo>
                <a:lnTo>
                  <a:pt x="95089" y="1440166"/>
                </a:lnTo>
                <a:lnTo>
                  <a:pt x="166802" y="1688062"/>
                </a:lnTo>
                <a:lnTo>
                  <a:pt x="257120" y="1927457"/>
                </a:lnTo>
                <a:lnTo>
                  <a:pt x="365200" y="2157510"/>
                </a:lnTo>
                <a:lnTo>
                  <a:pt x="490201" y="2377378"/>
                </a:lnTo>
                <a:lnTo>
                  <a:pt x="631281" y="2586220"/>
                </a:lnTo>
                <a:lnTo>
                  <a:pt x="787597" y="2783193"/>
                </a:lnTo>
                <a:lnTo>
                  <a:pt x="958308" y="2967456"/>
                </a:lnTo>
                <a:lnTo>
                  <a:pt x="1142571" y="3138167"/>
                </a:lnTo>
                <a:lnTo>
                  <a:pt x="1339545" y="3294482"/>
                </a:lnTo>
                <a:lnTo>
                  <a:pt x="1548387" y="3435561"/>
                </a:lnTo>
                <a:lnTo>
                  <a:pt x="1768256" y="3560562"/>
                </a:lnTo>
                <a:lnTo>
                  <a:pt x="1998308" y="3668642"/>
                </a:lnTo>
                <a:lnTo>
                  <a:pt x="2237703" y="3758959"/>
                </a:lnTo>
                <a:lnTo>
                  <a:pt x="2485598" y="3830671"/>
                </a:lnTo>
                <a:lnTo>
                  <a:pt x="2741151" y="3882937"/>
                </a:lnTo>
                <a:lnTo>
                  <a:pt x="3003520" y="3914914"/>
                </a:lnTo>
                <a:lnTo>
                  <a:pt x="3271862" y="3925760"/>
                </a:lnTo>
                <a:lnTo>
                  <a:pt x="3540207" y="3914914"/>
                </a:lnTo>
                <a:lnTo>
                  <a:pt x="3802577" y="3882937"/>
                </a:lnTo>
                <a:lnTo>
                  <a:pt x="4058131" y="3830671"/>
                </a:lnTo>
                <a:lnTo>
                  <a:pt x="4306027" y="3758959"/>
                </a:lnTo>
                <a:lnTo>
                  <a:pt x="4545422" y="3668642"/>
                </a:lnTo>
                <a:lnTo>
                  <a:pt x="4775475" y="3560562"/>
                </a:lnTo>
                <a:lnTo>
                  <a:pt x="4995343" y="3435561"/>
                </a:lnTo>
                <a:lnTo>
                  <a:pt x="5204185" y="3294482"/>
                </a:lnTo>
                <a:lnTo>
                  <a:pt x="5401159" y="3138167"/>
                </a:lnTo>
                <a:lnTo>
                  <a:pt x="5585421" y="2967456"/>
                </a:lnTo>
                <a:lnTo>
                  <a:pt x="5756132" y="2783193"/>
                </a:lnTo>
                <a:lnTo>
                  <a:pt x="5912448" y="2586220"/>
                </a:lnTo>
                <a:lnTo>
                  <a:pt x="6053527" y="2377378"/>
                </a:lnTo>
                <a:lnTo>
                  <a:pt x="6178527" y="2157510"/>
                </a:lnTo>
                <a:lnTo>
                  <a:pt x="6286607" y="1927457"/>
                </a:lnTo>
                <a:lnTo>
                  <a:pt x="6376924" y="1688062"/>
                </a:lnTo>
                <a:lnTo>
                  <a:pt x="6448637" y="1440166"/>
                </a:lnTo>
                <a:lnTo>
                  <a:pt x="6500902" y="1184612"/>
                </a:lnTo>
                <a:lnTo>
                  <a:pt x="6532879" y="922242"/>
                </a:lnTo>
                <a:lnTo>
                  <a:pt x="6543725" y="653897"/>
                </a:lnTo>
                <a:lnTo>
                  <a:pt x="6532879" y="385553"/>
                </a:lnTo>
                <a:lnTo>
                  <a:pt x="6500902" y="123182"/>
                </a:lnTo>
                <a:lnTo>
                  <a:pt x="6475709" y="0"/>
                </a:lnTo>
                <a:lnTo>
                  <a:pt x="68016" y="0"/>
                </a:lnTo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lang="de-DE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9000" y="900000"/>
            <a:ext cx="3431758" cy="1360800"/>
          </a:xfrm>
        </p:spPr>
        <p:txBody>
          <a:bodyPr anchor="t" anchorCtr="0"/>
          <a:lstStyle>
            <a:lvl1pPr>
              <a:defRPr sz="3000"/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019000" y="629827"/>
            <a:ext cx="3431758" cy="221599"/>
          </a:xfrm>
        </p:spPr>
        <p:txBody>
          <a:bodyPr>
            <a:noAutofit/>
          </a:bodyPr>
          <a:lstStyle>
            <a:lvl1pPr marL="0" indent="0">
              <a:buNone/>
              <a:defRPr sz="1200" baseline="0">
                <a:solidFill>
                  <a:schemeClr val="tx1"/>
                </a:solidFill>
              </a:defRPr>
            </a:lvl1pPr>
            <a:lvl2pPr marL="285728" indent="0">
              <a:buNone/>
              <a:defRPr sz="1250">
                <a:solidFill>
                  <a:schemeClr val="tx1">
                    <a:tint val="75000"/>
                  </a:schemeClr>
                </a:solidFill>
              </a:defRPr>
            </a:lvl2pPr>
            <a:lvl3pPr marL="571454" indent="0">
              <a:buNone/>
              <a:defRPr sz="1125">
                <a:solidFill>
                  <a:schemeClr val="tx1">
                    <a:tint val="75000"/>
                  </a:schemeClr>
                </a:solidFill>
              </a:defRPr>
            </a:lvl3pPr>
            <a:lvl4pPr marL="857182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4pPr>
            <a:lvl5pPr marL="1142908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5pPr>
            <a:lvl6pPr marL="1428636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6pPr>
            <a:lvl7pPr marL="1714362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7pPr>
            <a:lvl8pPr marL="2000090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8pPr>
            <a:lvl9pPr marL="2285818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Kapitel</a:t>
            </a:r>
          </a:p>
        </p:txBody>
      </p:sp>
    </p:spTree>
    <p:extLst>
      <p:ext uri="{BB962C8B-B14F-4D97-AF65-F5344CB8AC3E}">
        <p14:creationId xmlns:p14="http://schemas.microsoft.com/office/powerpoint/2010/main" val="27107618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Unterkapite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9001" y="2250000"/>
            <a:ext cx="4605484" cy="900000"/>
          </a:xfrm>
        </p:spPr>
        <p:txBody>
          <a:bodyPr anchor="t" anchorCtr="0"/>
          <a:lstStyle>
            <a:lvl1pPr>
              <a:defRPr sz="3000">
                <a:solidFill>
                  <a:schemeClr val="bg1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019001" y="1944003"/>
            <a:ext cx="2522274" cy="221599"/>
          </a:xfrm>
        </p:spPr>
        <p:txBody>
          <a:bodyPr>
            <a:noAutofit/>
          </a:bodyPr>
          <a:lstStyle>
            <a:lvl1pPr marL="0" indent="0">
              <a:buNone/>
              <a:defRPr sz="1200" baseline="0">
                <a:solidFill>
                  <a:schemeClr val="bg1"/>
                </a:solidFill>
              </a:defRPr>
            </a:lvl1pPr>
            <a:lvl2pPr marL="285728" indent="0">
              <a:buNone/>
              <a:defRPr sz="1250">
                <a:solidFill>
                  <a:schemeClr val="tx1">
                    <a:tint val="75000"/>
                  </a:schemeClr>
                </a:solidFill>
              </a:defRPr>
            </a:lvl2pPr>
            <a:lvl3pPr marL="571454" indent="0">
              <a:buNone/>
              <a:defRPr sz="1125">
                <a:solidFill>
                  <a:schemeClr val="tx1">
                    <a:tint val="75000"/>
                  </a:schemeClr>
                </a:solidFill>
              </a:defRPr>
            </a:lvl3pPr>
            <a:lvl4pPr marL="857182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4pPr>
            <a:lvl5pPr marL="1142908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5pPr>
            <a:lvl6pPr marL="1428636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6pPr>
            <a:lvl7pPr marL="1714362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7pPr>
            <a:lvl8pPr marL="2000090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8pPr>
            <a:lvl9pPr marL="2285818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Unterkapitel</a:t>
            </a:r>
          </a:p>
        </p:txBody>
      </p:sp>
    </p:spTree>
    <p:extLst>
      <p:ext uri="{BB962C8B-B14F-4D97-AF65-F5344CB8AC3E}">
        <p14:creationId xmlns:p14="http://schemas.microsoft.com/office/powerpoint/2010/main" val="31782612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ita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2"/>
          <p:cNvSpPr/>
          <p:nvPr userDrawn="1"/>
        </p:nvSpPr>
        <p:spPr>
          <a:xfrm>
            <a:off x="226771" y="-113356"/>
            <a:ext cx="6773875" cy="4513327"/>
          </a:xfrm>
          <a:custGeom>
            <a:avLst/>
            <a:gdLst/>
            <a:ahLst/>
            <a:cxnLst/>
            <a:rect l="l" t="t" r="r" b="b"/>
            <a:pathLst>
              <a:path w="7198359" h="4796155">
                <a:moveTo>
                  <a:pt x="6992384" y="0"/>
                </a:moveTo>
                <a:lnTo>
                  <a:pt x="205721" y="0"/>
                </a:lnTo>
                <a:lnTo>
                  <a:pt x="183482" y="58947"/>
                </a:lnTo>
                <a:lnTo>
                  <a:pt x="104598" y="331632"/>
                </a:lnTo>
                <a:lnTo>
                  <a:pt x="47105" y="612741"/>
                </a:lnTo>
                <a:lnTo>
                  <a:pt x="11930" y="901348"/>
                </a:lnTo>
                <a:lnTo>
                  <a:pt x="0" y="1196526"/>
                </a:lnTo>
                <a:lnTo>
                  <a:pt x="11930" y="1491704"/>
                </a:lnTo>
                <a:lnTo>
                  <a:pt x="47105" y="1780311"/>
                </a:lnTo>
                <a:lnTo>
                  <a:pt x="104598" y="2061420"/>
                </a:lnTo>
                <a:lnTo>
                  <a:pt x="183482" y="2334105"/>
                </a:lnTo>
                <a:lnTo>
                  <a:pt x="282831" y="2597440"/>
                </a:lnTo>
                <a:lnTo>
                  <a:pt x="401719" y="2850498"/>
                </a:lnTo>
                <a:lnTo>
                  <a:pt x="539220" y="3092354"/>
                </a:lnTo>
                <a:lnTo>
                  <a:pt x="694408" y="3322080"/>
                </a:lnTo>
                <a:lnTo>
                  <a:pt x="866356" y="3538751"/>
                </a:lnTo>
                <a:lnTo>
                  <a:pt x="1054138" y="3741441"/>
                </a:lnTo>
                <a:lnTo>
                  <a:pt x="1256827" y="3929223"/>
                </a:lnTo>
                <a:lnTo>
                  <a:pt x="1473498" y="4101171"/>
                </a:lnTo>
                <a:lnTo>
                  <a:pt x="1703225" y="4256358"/>
                </a:lnTo>
                <a:lnTo>
                  <a:pt x="1945080" y="4393859"/>
                </a:lnTo>
                <a:lnTo>
                  <a:pt x="2198139" y="4512748"/>
                </a:lnTo>
                <a:lnTo>
                  <a:pt x="2461473" y="4612097"/>
                </a:lnTo>
                <a:lnTo>
                  <a:pt x="2734158" y="4690981"/>
                </a:lnTo>
                <a:lnTo>
                  <a:pt x="3015267" y="4748474"/>
                </a:lnTo>
                <a:lnTo>
                  <a:pt x="3303874" y="4783648"/>
                </a:lnTo>
                <a:lnTo>
                  <a:pt x="3599053" y="4795579"/>
                </a:lnTo>
                <a:lnTo>
                  <a:pt x="3894231" y="4783648"/>
                </a:lnTo>
                <a:lnTo>
                  <a:pt x="4182838" y="4748474"/>
                </a:lnTo>
                <a:lnTo>
                  <a:pt x="4463947" y="4690981"/>
                </a:lnTo>
                <a:lnTo>
                  <a:pt x="4736632" y="4612097"/>
                </a:lnTo>
                <a:lnTo>
                  <a:pt x="4999966" y="4512748"/>
                </a:lnTo>
                <a:lnTo>
                  <a:pt x="5253025" y="4393859"/>
                </a:lnTo>
                <a:lnTo>
                  <a:pt x="5494880" y="4256358"/>
                </a:lnTo>
                <a:lnTo>
                  <a:pt x="5724607" y="4101171"/>
                </a:lnTo>
                <a:lnTo>
                  <a:pt x="5941278" y="3929223"/>
                </a:lnTo>
                <a:lnTo>
                  <a:pt x="6143967" y="3741441"/>
                </a:lnTo>
                <a:lnTo>
                  <a:pt x="6331749" y="3538751"/>
                </a:lnTo>
                <a:lnTo>
                  <a:pt x="6503697" y="3322080"/>
                </a:lnTo>
                <a:lnTo>
                  <a:pt x="6658885" y="3092354"/>
                </a:lnTo>
                <a:lnTo>
                  <a:pt x="6796386" y="2850498"/>
                </a:lnTo>
                <a:lnTo>
                  <a:pt x="6915274" y="2597440"/>
                </a:lnTo>
                <a:lnTo>
                  <a:pt x="7014623" y="2334105"/>
                </a:lnTo>
                <a:lnTo>
                  <a:pt x="7093507" y="2061420"/>
                </a:lnTo>
                <a:lnTo>
                  <a:pt x="7151000" y="1780311"/>
                </a:lnTo>
                <a:lnTo>
                  <a:pt x="7186175" y="1491704"/>
                </a:lnTo>
                <a:lnTo>
                  <a:pt x="7198106" y="1196526"/>
                </a:lnTo>
                <a:lnTo>
                  <a:pt x="7186175" y="901348"/>
                </a:lnTo>
                <a:lnTo>
                  <a:pt x="7151000" y="612741"/>
                </a:lnTo>
                <a:lnTo>
                  <a:pt x="7093507" y="331632"/>
                </a:lnTo>
                <a:lnTo>
                  <a:pt x="7014623" y="58947"/>
                </a:lnTo>
                <a:lnTo>
                  <a:pt x="6992384" y="0"/>
                </a:lnTo>
                <a:close/>
              </a:path>
            </a:pathLst>
          </a:custGeom>
          <a:solidFill>
            <a:srgbClr val="323232"/>
          </a:solidFill>
        </p:spPr>
        <p:txBody>
          <a:bodyPr wrap="square" lIns="0" tIns="0" rIns="0" bIns="0" rtlCol="0"/>
          <a:lstStyle/>
          <a:p>
            <a:pPr>
              <a:lnSpc>
                <a:spcPct val="120000"/>
              </a:lnSpc>
            </a:pPr>
            <a:endParaRPr lang="de-DE" dirty="0"/>
          </a:p>
        </p:txBody>
      </p:sp>
      <p:sp>
        <p:nvSpPr>
          <p:cNvPr id="13" name="object 3"/>
          <p:cNvSpPr/>
          <p:nvPr userDrawn="1"/>
        </p:nvSpPr>
        <p:spPr>
          <a:xfrm>
            <a:off x="4769557" y="3036753"/>
            <a:ext cx="1808551" cy="1808551"/>
          </a:xfrm>
          <a:custGeom>
            <a:avLst/>
            <a:gdLst/>
            <a:ahLst/>
            <a:cxnLst/>
            <a:rect l="l" t="t" r="r" b="b"/>
            <a:pathLst>
              <a:path w="2049145" h="2049145">
                <a:moveTo>
                  <a:pt x="1024432" y="0"/>
                </a:moveTo>
                <a:lnTo>
                  <a:pt x="940414" y="3395"/>
                </a:lnTo>
                <a:lnTo>
                  <a:pt x="858266" y="13407"/>
                </a:lnTo>
                <a:lnTo>
                  <a:pt x="778251" y="29772"/>
                </a:lnTo>
                <a:lnTo>
                  <a:pt x="700635" y="52225"/>
                </a:lnTo>
                <a:lnTo>
                  <a:pt x="625679" y="80504"/>
                </a:lnTo>
                <a:lnTo>
                  <a:pt x="553649" y="114344"/>
                </a:lnTo>
                <a:lnTo>
                  <a:pt x="484808" y="153482"/>
                </a:lnTo>
                <a:lnTo>
                  <a:pt x="419418" y="197654"/>
                </a:lnTo>
                <a:lnTo>
                  <a:pt x="357745" y="246597"/>
                </a:lnTo>
                <a:lnTo>
                  <a:pt x="300051" y="300047"/>
                </a:lnTo>
                <a:lnTo>
                  <a:pt x="246601" y="357740"/>
                </a:lnTo>
                <a:lnTo>
                  <a:pt x="197657" y="419413"/>
                </a:lnTo>
                <a:lnTo>
                  <a:pt x="153485" y="484802"/>
                </a:lnTo>
                <a:lnTo>
                  <a:pt x="114346" y="553644"/>
                </a:lnTo>
                <a:lnTo>
                  <a:pt x="80505" y="625674"/>
                </a:lnTo>
                <a:lnTo>
                  <a:pt x="52226" y="700630"/>
                </a:lnTo>
                <a:lnTo>
                  <a:pt x="29773" y="778247"/>
                </a:lnTo>
                <a:lnTo>
                  <a:pt x="13408" y="858262"/>
                </a:lnTo>
                <a:lnTo>
                  <a:pt x="3396" y="940412"/>
                </a:lnTo>
                <a:lnTo>
                  <a:pt x="0" y="1024432"/>
                </a:lnTo>
                <a:lnTo>
                  <a:pt x="3396" y="1108453"/>
                </a:lnTo>
                <a:lnTo>
                  <a:pt x="13408" y="1190602"/>
                </a:lnTo>
                <a:lnTo>
                  <a:pt x="29773" y="1270617"/>
                </a:lnTo>
                <a:lnTo>
                  <a:pt x="52226" y="1348235"/>
                </a:lnTo>
                <a:lnTo>
                  <a:pt x="80505" y="1423190"/>
                </a:lnTo>
                <a:lnTo>
                  <a:pt x="114346" y="1495221"/>
                </a:lnTo>
                <a:lnTo>
                  <a:pt x="153485" y="1564063"/>
                </a:lnTo>
                <a:lnTo>
                  <a:pt x="197657" y="1629452"/>
                </a:lnTo>
                <a:lnTo>
                  <a:pt x="246601" y="1691125"/>
                </a:lnTo>
                <a:lnTo>
                  <a:pt x="300051" y="1748818"/>
                </a:lnTo>
                <a:lnTo>
                  <a:pt x="357745" y="1802268"/>
                </a:lnTo>
                <a:lnTo>
                  <a:pt x="419418" y="1851211"/>
                </a:lnTo>
                <a:lnTo>
                  <a:pt x="484808" y="1895383"/>
                </a:lnTo>
                <a:lnTo>
                  <a:pt x="553649" y="1934521"/>
                </a:lnTo>
                <a:lnTo>
                  <a:pt x="625679" y="1968361"/>
                </a:lnTo>
                <a:lnTo>
                  <a:pt x="700635" y="1996639"/>
                </a:lnTo>
                <a:lnTo>
                  <a:pt x="778251" y="2019093"/>
                </a:lnTo>
                <a:lnTo>
                  <a:pt x="858266" y="2035457"/>
                </a:lnTo>
                <a:lnTo>
                  <a:pt x="940414" y="2045469"/>
                </a:lnTo>
                <a:lnTo>
                  <a:pt x="1024432" y="2048865"/>
                </a:lnTo>
                <a:lnTo>
                  <a:pt x="1108453" y="2045469"/>
                </a:lnTo>
                <a:lnTo>
                  <a:pt x="1190602" y="2035457"/>
                </a:lnTo>
                <a:lnTo>
                  <a:pt x="1270617" y="2019093"/>
                </a:lnTo>
                <a:lnTo>
                  <a:pt x="1348235" y="1996639"/>
                </a:lnTo>
                <a:lnTo>
                  <a:pt x="1423190" y="1968361"/>
                </a:lnTo>
                <a:lnTo>
                  <a:pt x="1495221" y="1934521"/>
                </a:lnTo>
                <a:lnTo>
                  <a:pt x="1564063" y="1895383"/>
                </a:lnTo>
                <a:lnTo>
                  <a:pt x="1629452" y="1851211"/>
                </a:lnTo>
                <a:lnTo>
                  <a:pt x="1691125" y="1802268"/>
                </a:lnTo>
                <a:lnTo>
                  <a:pt x="1748818" y="1748818"/>
                </a:lnTo>
                <a:lnTo>
                  <a:pt x="1802268" y="1691125"/>
                </a:lnTo>
                <a:lnTo>
                  <a:pt x="1851211" y="1629452"/>
                </a:lnTo>
                <a:lnTo>
                  <a:pt x="1895383" y="1564063"/>
                </a:lnTo>
                <a:lnTo>
                  <a:pt x="1934521" y="1495221"/>
                </a:lnTo>
                <a:lnTo>
                  <a:pt x="1968361" y="1423190"/>
                </a:lnTo>
                <a:lnTo>
                  <a:pt x="1996639" y="1348235"/>
                </a:lnTo>
                <a:lnTo>
                  <a:pt x="2019093" y="1270617"/>
                </a:lnTo>
                <a:lnTo>
                  <a:pt x="2035457" y="1190602"/>
                </a:lnTo>
                <a:lnTo>
                  <a:pt x="2045469" y="1108453"/>
                </a:lnTo>
                <a:lnTo>
                  <a:pt x="2048865" y="1024432"/>
                </a:lnTo>
                <a:lnTo>
                  <a:pt x="2045469" y="940412"/>
                </a:lnTo>
                <a:lnTo>
                  <a:pt x="2035457" y="858262"/>
                </a:lnTo>
                <a:lnTo>
                  <a:pt x="2019093" y="778247"/>
                </a:lnTo>
                <a:lnTo>
                  <a:pt x="1996639" y="700630"/>
                </a:lnTo>
                <a:lnTo>
                  <a:pt x="1968361" y="625674"/>
                </a:lnTo>
                <a:lnTo>
                  <a:pt x="1934521" y="553644"/>
                </a:lnTo>
                <a:lnTo>
                  <a:pt x="1895383" y="484802"/>
                </a:lnTo>
                <a:lnTo>
                  <a:pt x="1851211" y="419413"/>
                </a:lnTo>
                <a:lnTo>
                  <a:pt x="1802268" y="357740"/>
                </a:lnTo>
                <a:lnTo>
                  <a:pt x="1748818" y="300047"/>
                </a:lnTo>
                <a:lnTo>
                  <a:pt x="1691125" y="246597"/>
                </a:lnTo>
                <a:lnTo>
                  <a:pt x="1629452" y="197654"/>
                </a:lnTo>
                <a:lnTo>
                  <a:pt x="1564063" y="153482"/>
                </a:lnTo>
                <a:lnTo>
                  <a:pt x="1495221" y="114344"/>
                </a:lnTo>
                <a:lnTo>
                  <a:pt x="1423190" y="80504"/>
                </a:lnTo>
                <a:lnTo>
                  <a:pt x="1348235" y="52225"/>
                </a:lnTo>
                <a:lnTo>
                  <a:pt x="1270617" y="29772"/>
                </a:lnTo>
                <a:lnTo>
                  <a:pt x="1190602" y="13407"/>
                </a:lnTo>
                <a:lnTo>
                  <a:pt x="1108453" y="3395"/>
                </a:lnTo>
                <a:lnTo>
                  <a:pt x="102443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lang="de-DE" dirty="0"/>
          </a:p>
        </p:txBody>
      </p:sp>
      <p:sp>
        <p:nvSpPr>
          <p:cNvPr id="14" name="object 8"/>
          <p:cNvSpPr txBox="1"/>
          <p:nvPr userDrawn="1"/>
        </p:nvSpPr>
        <p:spPr>
          <a:xfrm>
            <a:off x="5026132" y="1418639"/>
            <a:ext cx="1295400" cy="30649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895"/>
              </a:lnSpc>
            </a:pPr>
            <a:r>
              <a:rPr lang="de-DE" sz="20000" b="1" dirty="0">
                <a:solidFill>
                  <a:srgbClr val="BFBFBF"/>
                </a:solidFill>
                <a:latin typeface="Arial"/>
                <a:cs typeface="Arial"/>
              </a:rPr>
              <a:t>„</a:t>
            </a:r>
            <a:endParaRPr lang="de-DE" sz="20000" dirty="0">
              <a:latin typeface="Arial"/>
              <a:cs typeface="Arial"/>
            </a:endParaRPr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3" hasCustomPrompt="1"/>
          </p:nvPr>
        </p:nvSpPr>
        <p:spPr>
          <a:xfrm>
            <a:off x="1413002" y="936000"/>
            <a:ext cx="4408958" cy="1852276"/>
          </a:xfrm>
        </p:spPr>
        <p:txBody>
          <a:bodyPr anchor="b" anchorCtr="0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3000" b="1" baseline="0">
                <a:solidFill>
                  <a:schemeClr val="bg1"/>
                </a:solidFill>
              </a:defRPr>
            </a:lvl1pPr>
            <a:lvl2pPr>
              <a:defRPr sz="2833" b="1">
                <a:solidFill>
                  <a:schemeClr val="bg1"/>
                </a:solidFill>
              </a:defRPr>
            </a:lvl2pPr>
            <a:lvl3pPr>
              <a:defRPr sz="2833" b="1">
                <a:solidFill>
                  <a:schemeClr val="bg1"/>
                </a:solidFill>
              </a:defRPr>
            </a:lvl3pPr>
            <a:lvl4pPr>
              <a:defRPr sz="2833" b="1">
                <a:solidFill>
                  <a:schemeClr val="bg1"/>
                </a:solidFill>
              </a:defRPr>
            </a:lvl4pPr>
            <a:lvl5pPr>
              <a:defRPr sz="2833" b="1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Zitat durch Klicken hinzufügen</a:t>
            </a: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1413000" y="3024000"/>
            <a:ext cx="3356555" cy="463994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8" name="Datumsplatzhalter 7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9A851E5B-CF29-418A-97D1-E31AE9A6AF1C}" type="datetime1">
              <a:rPr lang="de-DE" smtClean="0"/>
              <a:t>27.06.2019</a:t>
            </a:fld>
            <a:endParaRPr lang="de-DE" dirty="0"/>
          </a:p>
        </p:txBody>
      </p:sp>
      <p:sp>
        <p:nvSpPr>
          <p:cNvPr id="15" name="Fußzeilenplatzhalter 1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GB" smtClean="0"/>
              <a:t>Predicting and Learning the Performance of Configurable Systems, Lion Wagner</a:t>
            </a:r>
            <a:endParaRPr lang="en-US" dirty="0"/>
          </a:p>
        </p:txBody>
      </p:sp>
      <p:sp>
        <p:nvSpPr>
          <p:cNvPr id="16" name="Foliennummernplatzhalter 1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93766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90263" y="273055"/>
            <a:ext cx="6839479" cy="27829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0263" y="1020763"/>
            <a:ext cx="6839479" cy="406876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305702" y="5418004"/>
            <a:ext cx="600298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800" smtClean="0"/>
            </a:lvl1pPr>
          </a:lstStyle>
          <a:p>
            <a:fld id="{24108B36-CC27-4B4F-A42F-3A7BE59F6AA0}" type="datetime1">
              <a:rPr lang="de-DE" smtClean="0"/>
              <a:t>27.06.2019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1855" y="5418004"/>
            <a:ext cx="5040000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 smtClean="0"/>
              <a:t>Predicting and Learning the Performance of Configurable Systems, Lion Wagner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81114" y="5418004"/>
            <a:ext cx="220886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fld id="{9E82CC3C-1DC0-4FDA-9590-6CC506AB67F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76300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61" r:id="rId2"/>
    <p:sldLayoutId id="2147483688" r:id="rId3"/>
    <p:sldLayoutId id="2147483690" r:id="rId4"/>
    <p:sldLayoutId id="2147483662" r:id="rId5"/>
    <p:sldLayoutId id="2147483689" r:id="rId6"/>
    <p:sldLayoutId id="2147483663" r:id="rId7"/>
    <p:sldLayoutId id="2147483676" r:id="rId8"/>
    <p:sldLayoutId id="2147483680" r:id="rId9"/>
    <p:sldLayoutId id="2147483664" r:id="rId10"/>
    <p:sldLayoutId id="2147483665" r:id="rId11"/>
    <p:sldLayoutId id="2147483677" r:id="rId12"/>
    <p:sldLayoutId id="2147483678" r:id="rId13"/>
    <p:sldLayoutId id="2147483679" r:id="rId14"/>
    <p:sldLayoutId id="2147483684" r:id="rId15"/>
    <p:sldLayoutId id="2147483685" r:id="rId16"/>
    <p:sldLayoutId id="2147483682" r:id="rId17"/>
    <p:sldLayoutId id="2147483681" r:id="rId18"/>
    <p:sldLayoutId id="2147483683" r:id="rId19"/>
    <p:sldLayoutId id="2147483666" r:id="rId20"/>
    <p:sldLayoutId id="2147483667" r:id="rId21"/>
    <p:sldLayoutId id="2147483686" r:id="rId22"/>
    <p:sldLayoutId id="2147483687" r:id="rId23"/>
  </p:sldLayoutIdLst>
  <p:timing>
    <p:tnLst>
      <p:par>
        <p:cTn id="1" dur="indefinite" restart="never" nodeType="tmRoot"/>
      </p:par>
    </p:tnLst>
  </p:timing>
  <p:hf sldNum="0" hdr="0"/>
  <p:txStyles>
    <p:titleStyle>
      <a:lvl1pPr algn="l" defTabSz="571454" rtl="0" eaLnBrk="1" latinLnBrk="0" hangingPunct="1">
        <a:lnSpc>
          <a:spcPct val="90000"/>
        </a:lnSpc>
        <a:spcBef>
          <a:spcPct val="0"/>
        </a:spcBef>
        <a:buNone/>
        <a:defRPr sz="1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42863" indent="-142863" algn="l" defTabSz="571454" rtl="0" eaLnBrk="1" latinLnBrk="0" hangingPunct="1">
        <a:lnSpc>
          <a:spcPct val="120000"/>
        </a:lnSpc>
        <a:spcBef>
          <a:spcPts val="625"/>
        </a:spcBef>
        <a:buClr>
          <a:schemeClr val="accent1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300278" indent="-153446" algn="l" defTabSz="571454" rtl="0" eaLnBrk="1" latinLnBrk="0" hangingPunct="1">
        <a:lnSpc>
          <a:spcPct val="120000"/>
        </a:lnSpc>
        <a:spcBef>
          <a:spcPts val="312"/>
        </a:spcBef>
        <a:buClr>
          <a:schemeClr val="tx1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447110" indent="-146832" algn="l" defTabSz="571454" rtl="0" eaLnBrk="1" latinLnBrk="0" hangingPunct="1">
        <a:lnSpc>
          <a:spcPct val="120000"/>
        </a:lnSpc>
        <a:spcBef>
          <a:spcPts val="312"/>
        </a:spcBef>
        <a:buClr>
          <a:schemeClr val="tx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600556" indent="-153446" algn="l" defTabSz="571454" rtl="0" eaLnBrk="1" latinLnBrk="0" hangingPunct="1">
        <a:lnSpc>
          <a:spcPct val="120000"/>
        </a:lnSpc>
        <a:spcBef>
          <a:spcPts val="312"/>
        </a:spcBef>
        <a:buClr>
          <a:schemeClr val="tx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47388" indent="-146832" algn="l" defTabSz="571454" rtl="0" eaLnBrk="1" latinLnBrk="0" hangingPunct="1">
        <a:lnSpc>
          <a:spcPct val="120000"/>
        </a:lnSpc>
        <a:spcBef>
          <a:spcPts val="312"/>
        </a:spcBef>
        <a:buClr>
          <a:schemeClr val="tx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571499" indent="-142863" algn="l" defTabSz="571454" rtl="0" eaLnBrk="1" latinLnBrk="0" hangingPunct="1">
        <a:lnSpc>
          <a:spcPct val="90000"/>
        </a:lnSpc>
        <a:spcBef>
          <a:spcPts val="312"/>
        </a:spcBef>
        <a:buFont typeface="Arial" panose="020B0604020202020204" pitchFamily="34" charset="0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6pPr>
      <a:lvl7pPr marL="1857227" indent="-142863" algn="l" defTabSz="571454" rtl="0" eaLnBrk="1" latinLnBrk="0" hangingPunct="1">
        <a:lnSpc>
          <a:spcPct val="90000"/>
        </a:lnSpc>
        <a:spcBef>
          <a:spcPts val="312"/>
        </a:spcBef>
        <a:buFont typeface="Arial" panose="020B0604020202020204" pitchFamily="34" charset="0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7pPr>
      <a:lvl8pPr marL="2142953" indent="-142863" algn="l" defTabSz="571454" rtl="0" eaLnBrk="1" latinLnBrk="0" hangingPunct="1">
        <a:lnSpc>
          <a:spcPct val="90000"/>
        </a:lnSpc>
        <a:spcBef>
          <a:spcPts val="312"/>
        </a:spcBef>
        <a:buFont typeface="Arial" panose="020B0604020202020204" pitchFamily="34" charset="0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8pPr>
      <a:lvl9pPr marL="2428681" indent="-142863" algn="l" defTabSz="571454" rtl="0" eaLnBrk="1" latinLnBrk="0" hangingPunct="1">
        <a:lnSpc>
          <a:spcPct val="90000"/>
        </a:lnSpc>
        <a:spcBef>
          <a:spcPts val="312"/>
        </a:spcBef>
        <a:buFont typeface="Arial" panose="020B0604020202020204" pitchFamily="34" charset="0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71454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1pPr>
      <a:lvl2pPr marL="285728" algn="l" defTabSz="571454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2pPr>
      <a:lvl3pPr marL="571454" algn="l" defTabSz="571454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3pPr>
      <a:lvl4pPr marL="857182" algn="l" defTabSz="571454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4pPr>
      <a:lvl5pPr marL="1142908" algn="l" defTabSz="571454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5pPr>
      <a:lvl6pPr marL="1428636" algn="l" defTabSz="571454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6pPr>
      <a:lvl7pPr marL="1714362" algn="l" defTabSz="571454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7pPr>
      <a:lvl8pPr marL="2000090" algn="l" defTabSz="571454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8pPr>
      <a:lvl9pPr marL="2285818" algn="l" defTabSz="571454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643" userDrawn="1">
          <p15:clr>
            <a:srgbClr val="F26B43"/>
          </p15:clr>
        </p15:guide>
        <p15:guide id="2" pos="246" userDrawn="1">
          <p15:clr>
            <a:srgbClr val="F26B43"/>
          </p15:clr>
        </p15:guide>
        <p15:guide id="3" orient="horz" pos="3206" userDrawn="1">
          <p15:clr>
            <a:srgbClr val="F26B43"/>
          </p15:clr>
        </p15:guide>
        <p15:guide id="4" pos="4554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523875" y="304800"/>
            <a:ext cx="6572250" cy="11049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523875" y="1520825"/>
            <a:ext cx="6572250" cy="36274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523875" y="5297488"/>
            <a:ext cx="1714500" cy="3032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D79010-1E17-44C4-BA39-02A112FAA775}" type="datetimeFigureOut">
              <a:rPr lang="en-US" smtClean="0"/>
              <a:t>6/27/2019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2524125" y="5297488"/>
            <a:ext cx="2571750" cy="3032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5381625" y="5297488"/>
            <a:ext cx="1714500" cy="3032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160B30-06E5-4DD2-AE71-BBAD2B49BAD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5622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694" r:id="rId3"/>
    <p:sldLayoutId id="2147483695" r:id="rId4"/>
    <p:sldLayoutId id="2147483696" r:id="rId5"/>
    <p:sldLayoutId id="2147483697" r:id="rId6"/>
    <p:sldLayoutId id="2147483698" r:id="rId7"/>
    <p:sldLayoutId id="2147483699" r:id="rId8"/>
    <p:sldLayoutId id="2147483700" r:id="rId9"/>
    <p:sldLayoutId id="2147483701" r:id="rId10"/>
    <p:sldLayoutId id="214748370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60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13" Type="http://schemas.openxmlformats.org/officeDocument/2006/relationships/image" Target="../media/image250.PNG"/><Relationship Id="rId3" Type="http://schemas.openxmlformats.org/officeDocument/2006/relationships/image" Target="../media/image18.PNG"/><Relationship Id="rId7" Type="http://schemas.openxmlformats.org/officeDocument/2006/relationships/diagramColors" Target="../diagrams/colors4.xml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280.PNG"/><Relationship Id="rId1" Type="http://schemas.openxmlformats.org/officeDocument/2006/relationships/slideLayout" Target="../slideLayouts/slideLayout6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15" Type="http://schemas.openxmlformats.org/officeDocument/2006/relationships/image" Target="../media/image21.PNG"/><Relationship Id="rId4" Type="http://schemas.openxmlformats.org/officeDocument/2006/relationships/diagramData" Target="../diagrams/data4.xml"/><Relationship Id="rId9" Type="http://schemas.openxmlformats.org/officeDocument/2006/relationships/diagramData" Target="../diagrams/data5.xml"/><Relationship Id="rId14" Type="http://schemas.openxmlformats.org/officeDocument/2006/relationships/image" Target="../media/image26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7.xml"/><Relationship Id="rId13" Type="http://schemas.openxmlformats.org/officeDocument/2006/relationships/diagramData" Target="../diagrams/data8.xml"/><Relationship Id="rId3" Type="http://schemas.openxmlformats.org/officeDocument/2006/relationships/diagramData" Target="../diagrams/data6.xml"/><Relationship Id="rId7" Type="http://schemas.microsoft.com/office/2007/relationships/diagramDrawing" Target="../diagrams/drawing5.xml"/><Relationship Id="rId12" Type="http://schemas.microsoft.com/office/2007/relationships/diagramDrawing" Target="../diagrams/drawing6.xml"/><Relationship Id="rId17" Type="http://schemas.microsoft.com/office/2007/relationships/diagramDrawing" Target="../diagrams/drawing7.xml"/><Relationship Id="rId2" Type="http://schemas.openxmlformats.org/officeDocument/2006/relationships/notesSlide" Target="../notesSlides/notesSlide11.xml"/><Relationship Id="rId16" Type="http://schemas.openxmlformats.org/officeDocument/2006/relationships/diagramColors" Target="../diagrams/colors7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5.xml"/><Relationship Id="rId11" Type="http://schemas.openxmlformats.org/officeDocument/2006/relationships/diagramColors" Target="../diagrams/colors6.xml"/><Relationship Id="rId5" Type="http://schemas.openxmlformats.org/officeDocument/2006/relationships/diagramQuickStyle" Target="../diagrams/quickStyle5.xml"/><Relationship Id="rId15" Type="http://schemas.openxmlformats.org/officeDocument/2006/relationships/diagramQuickStyle" Target="../diagrams/quickStyle7.xml"/><Relationship Id="rId10" Type="http://schemas.openxmlformats.org/officeDocument/2006/relationships/diagramQuickStyle" Target="../diagrams/quickStyle6.xml"/><Relationship Id="rId4" Type="http://schemas.openxmlformats.org/officeDocument/2006/relationships/diagramLayout" Target="../diagrams/layout5.xml"/><Relationship Id="rId9" Type="http://schemas.openxmlformats.org/officeDocument/2006/relationships/diagramLayout" Target="../diagrams/layout6.xml"/><Relationship Id="rId14" Type="http://schemas.openxmlformats.org/officeDocument/2006/relationships/diagramLayout" Target="../diagrams/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10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5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7.jp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Relationship Id="rId9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Bildplatzhalter 21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20" name="Titel 19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noProof="0" dirty="0" smtClean="0"/>
              <a:t>+</a:t>
            </a:r>
            <a:endParaRPr lang="en-US" noProof="0" dirty="0"/>
          </a:p>
        </p:txBody>
      </p:sp>
      <p:sp>
        <p:nvSpPr>
          <p:cNvPr id="21" name="Untertitel 20"/>
          <p:cNvSpPr>
            <a:spLocks noGrp="1"/>
          </p:cNvSpPr>
          <p:nvPr>
            <p:ph type="subTitle" idx="1"/>
          </p:nvPr>
        </p:nvSpPr>
        <p:spPr>
          <a:xfrm>
            <a:off x="3797544" y="3578400"/>
            <a:ext cx="3495942" cy="450078"/>
          </a:xfrm>
        </p:spPr>
        <p:txBody>
          <a:bodyPr/>
          <a:lstStyle/>
          <a:p>
            <a:r>
              <a:rPr lang="en-US" noProof="0" dirty="0" smtClean="0"/>
              <a:t>Seminar Advanced Software Engineering</a:t>
            </a:r>
            <a:endParaRPr lang="en-US" noProof="0" dirty="0"/>
          </a:p>
        </p:txBody>
      </p:sp>
      <p:sp>
        <p:nvSpPr>
          <p:cNvPr id="23" name="Textplatzhalter 2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noProof="0" dirty="0" smtClean="0"/>
              <a:t>Institute of Software Technology</a:t>
            </a:r>
            <a:endParaRPr lang="en-US" noProof="0" dirty="0"/>
          </a:p>
        </p:txBody>
      </p:sp>
      <p:sp>
        <p:nvSpPr>
          <p:cNvPr id="25" name="Textplatzhalter 24"/>
          <p:cNvSpPr>
            <a:spLocks noGrp="1"/>
          </p:cNvSpPr>
          <p:nvPr>
            <p:ph type="body" sz="quarter" idx="16"/>
          </p:nvPr>
        </p:nvSpPr>
        <p:spPr>
          <a:xfrm>
            <a:off x="3797300" y="1533600"/>
            <a:ext cx="3496186" cy="2044800"/>
          </a:xfrm>
        </p:spPr>
        <p:txBody>
          <a:bodyPr anchor="t"/>
          <a:lstStyle/>
          <a:p>
            <a:r>
              <a:rPr lang="en-US" noProof="0" dirty="0" smtClean="0"/>
              <a:t>Predicting and Learning the Performance of Configurable Systems</a:t>
            </a:r>
            <a:endParaRPr lang="en-US" noProof="0" dirty="0"/>
          </a:p>
        </p:txBody>
      </p:sp>
      <p:sp>
        <p:nvSpPr>
          <p:cNvPr id="13" name="Datumsplatzhalter 1"/>
          <p:cNvSpPr txBox="1">
            <a:spLocks/>
          </p:cNvSpPr>
          <p:nvPr/>
        </p:nvSpPr>
        <p:spPr>
          <a:xfrm>
            <a:off x="6119286" y="5319279"/>
            <a:ext cx="920170" cy="200513"/>
          </a:xfrm>
          <a:prstGeom prst="rect">
            <a:avLst/>
          </a:prstGeom>
          <a:solidFill>
            <a:schemeClr val="bg1"/>
          </a:solidFill>
        </p:spPr>
        <p:txBody>
          <a:bodyPr vert="horz" lIns="72000" tIns="0" rIns="0" bIns="0" rtlCol="0">
            <a:noAutofit/>
          </a:bodyPr>
          <a:lstStyle>
            <a:lvl1pPr marL="0" indent="0" algn="l" defTabSz="571454" rtl="0" eaLnBrk="1" latinLnBrk="0" hangingPunct="1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0278" indent="-153446" algn="l" defTabSz="571454" rtl="0" eaLnBrk="1" latinLnBrk="0" hangingPunct="1">
              <a:lnSpc>
                <a:spcPct val="120000"/>
              </a:lnSpc>
              <a:spcBef>
                <a:spcPts val="312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7110" indent="-146832" algn="l" defTabSz="571454" rtl="0" eaLnBrk="1" latinLnBrk="0" hangingPunct="1">
              <a:lnSpc>
                <a:spcPct val="120000"/>
              </a:lnSpc>
              <a:spcBef>
                <a:spcPts val="312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00556" indent="-153446" algn="l" defTabSz="571454" rtl="0" eaLnBrk="1" latinLnBrk="0" hangingPunct="1">
              <a:lnSpc>
                <a:spcPct val="120000"/>
              </a:lnSpc>
              <a:spcBef>
                <a:spcPts val="312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47388" indent="-146832" algn="l" defTabSz="571454" rtl="0" eaLnBrk="1" latinLnBrk="0" hangingPunct="1">
              <a:lnSpc>
                <a:spcPct val="120000"/>
              </a:lnSpc>
              <a:spcBef>
                <a:spcPts val="312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71499" indent="-142863" algn="l" defTabSz="571454" rtl="0" eaLnBrk="1" latinLnBrk="0" hangingPunct="1">
              <a:lnSpc>
                <a:spcPct val="90000"/>
              </a:lnSpc>
              <a:spcBef>
                <a:spcPts val="312"/>
              </a:spcBef>
              <a:buFont typeface="Arial" panose="020B0604020202020204" pitchFamily="34" charset="0"/>
              <a:buChar char="•"/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57227" indent="-142863" algn="l" defTabSz="571454" rtl="0" eaLnBrk="1" latinLnBrk="0" hangingPunct="1">
              <a:lnSpc>
                <a:spcPct val="90000"/>
              </a:lnSpc>
              <a:spcBef>
                <a:spcPts val="312"/>
              </a:spcBef>
              <a:buFont typeface="Arial" panose="020B0604020202020204" pitchFamily="34" charset="0"/>
              <a:buChar char="•"/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42953" indent="-142863" algn="l" defTabSz="571454" rtl="0" eaLnBrk="1" latinLnBrk="0" hangingPunct="1">
              <a:lnSpc>
                <a:spcPct val="90000"/>
              </a:lnSpc>
              <a:spcBef>
                <a:spcPts val="312"/>
              </a:spcBef>
              <a:buFont typeface="Arial" panose="020B0604020202020204" pitchFamily="34" charset="0"/>
              <a:buChar char="•"/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28681" indent="-142863" algn="l" defTabSz="571454" rtl="0" eaLnBrk="1" latinLnBrk="0" hangingPunct="1">
              <a:lnSpc>
                <a:spcPct val="90000"/>
              </a:lnSpc>
              <a:spcBef>
                <a:spcPts val="312"/>
              </a:spcBef>
              <a:buFont typeface="Arial" panose="020B0604020202020204" pitchFamily="34" charset="0"/>
              <a:buChar char="•"/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6D69FED-B075-4BFB-B0F0-D445629274D2}" type="datetime1">
              <a:rPr lang="de-DE" smtClean="0"/>
              <a:pPr/>
              <a:t>27.06.2019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99634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Automated Feature Interaction Detection </a:t>
            </a:r>
            <a:r>
              <a:rPr lang="en-GB" dirty="0"/>
              <a:t>Cont'd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A0D5D7-BCA2-45A4-83D7-1E0946A11232}" type="datetime1">
              <a:rPr lang="de-DE" smtClean="0"/>
              <a:t>27.06.2019</a:t>
            </a:fld>
            <a:endParaRPr lang="de-DE" dirty="0"/>
          </a:p>
        </p:txBody>
      </p:sp>
      <p:grpSp>
        <p:nvGrpSpPr>
          <p:cNvPr id="63" name="Gruppieren 62"/>
          <p:cNvGrpSpPr/>
          <p:nvPr/>
        </p:nvGrpSpPr>
        <p:grpSpPr>
          <a:xfrm>
            <a:off x="387101" y="858923"/>
            <a:ext cx="6842641" cy="1807812"/>
            <a:chOff x="493346" y="2196001"/>
            <a:chExt cx="5540253" cy="2245432"/>
          </a:xfrm>
        </p:grpSpPr>
        <p:sp>
          <p:nvSpPr>
            <p:cNvPr id="58" name="Pfeil nach links, rechts und oben 57"/>
            <p:cNvSpPr/>
            <p:nvPr/>
          </p:nvSpPr>
          <p:spPr>
            <a:xfrm rot="16200000">
              <a:off x="3536106" y="2803041"/>
              <a:ext cx="665894" cy="1187224"/>
            </a:xfrm>
            <a:prstGeom prst="leftRightUpArrow">
              <a:avLst>
                <a:gd name="adj1" fmla="val 27791"/>
                <a:gd name="adj2" fmla="val 25000"/>
                <a:gd name="adj3" fmla="val 0"/>
              </a:avLst>
            </a:prstGeom>
            <a:ln>
              <a:noFill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00" dirty="0" smtClean="0"/>
            </a:p>
          </p:txBody>
        </p:sp>
        <p:sp>
          <p:nvSpPr>
            <p:cNvPr id="59" name="Gleichschenkliges Dreieck 58"/>
            <p:cNvSpPr/>
            <p:nvPr/>
          </p:nvSpPr>
          <p:spPr>
            <a:xfrm>
              <a:off x="4204450" y="2943538"/>
              <a:ext cx="300547" cy="200800"/>
            </a:xfrm>
            <a:prstGeom prst="triangle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00" dirty="0" smtClean="0"/>
            </a:p>
          </p:txBody>
        </p:sp>
        <p:sp>
          <p:nvSpPr>
            <p:cNvPr id="60" name="Gleichschenkliges Dreieck 59"/>
            <p:cNvSpPr/>
            <p:nvPr/>
          </p:nvSpPr>
          <p:spPr>
            <a:xfrm rot="10800000">
              <a:off x="4204450" y="3642944"/>
              <a:ext cx="300547" cy="200800"/>
            </a:xfrm>
            <a:prstGeom prst="triangle">
              <a:avLst/>
            </a:prstGeom>
            <a:ln>
              <a:noFill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00" dirty="0" smtClean="0"/>
            </a:p>
          </p:txBody>
        </p:sp>
        <p:grpSp>
          <p:nvGrpSpPr>
            <p:cNvPr id="26" name="Gruppieren 25"/>
            <p:cNvGrpSpPr/>
            <p:nvPr/>
          </p:nvGrpSpPr>
          <p:grpSpPr>
            <a:xfrm>
              <a:off x="668827" y="3063706"/>
              <a:ext cx="1114233" cy="607156"/>
              <a:chOff x="2501610" y="875356"/>
              <a:chExt cx="1140022" cy="741259"/>
            </a:xfrm>
          </p:grpSpPr>
          <p:sp>
            <p:nvSpPr>
              <p:cNvPr id="27" name="Abgerundetes Rechteck 26"/>
              <p:cNvSpPr/>
              <p:nvPr/>
            </p:nvSpPr>
            <p:spPr>
              <a:xfrm>
                <a:off x="2501610" y="875356"/>
                <a:ext cx="1140022" cy="741259"/>
              </a:xfrm>
              <a:prstGeom prst="roundRect">
                <a:avLst>
                  <a:gd name="adj" fmla="val 10000"/>
                </a:avLst>
              </a:prstGeom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3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28" name="Abgerundetes Rechteck 4"/>
              <p:cNvSpPr/>
              <p:nvPr/>
            </p:nvSpPr>
            <p:spPr>
              <a:xfrm>
                <a:off x="2501610" y="901726"/>
                <a:ext cx="1140022" cy="697837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12700" tIns="12700" rIns="12700" bIns="12700" numCol="1" spcCol="1270" anchor="ctr" anchorCtr="0">
                <a:noAutofit/>
              </a:bodyPr>
              <a:lstStyle/>
              <a:p>
                <a:pPr algn="ctr" defTabSz="8890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300" dirty="0" smtClean="0">
                    <a:latin typeface="Bradley Hand ITC" panose="03070402050302030203" pitchFamily="66" charset="0"/>
                  </a:rPr>
                  <a:t>∏</a:t>
                </a:r>
                <a:r>
                  <a:rPr lang="en-US" sz="1300" dirty="0" smtClean="0"/>
                  <a:t>(min(f)×f)</a:t>
                </a:r>
              </a:p>
              <a:p>
                <a:pPr algn="ctr" defTabSz="8890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300" dirty="0" smtClean="0">
                    <a:latin typeface="Bradley Hand ITC" panose="03070402050302030203" pitchFamily="66" charset="0"/>
                  </a:rPr>
                  <a:t>∏</a:t>
                </a:r>
                <a:r>
                  <a:rPr lang="en-US" sz="1300" dirty="0" smtClean="0"/>
                  <a:t>(max(f)×f)</a:t>
                </a:r>
              </a:p>
            </p:txBody>
          </p:sp>
        </p:grpSp>
        <p:grpSp>
          <p:nvGrpSpPr>
            <p:cNvPr id="29" name="Gruppieren 28"/>
            <p:cNvGrpSpPr/>
            <p:nvPr/>
          </p:nvGrpSpPr>
          <p:grpSpPr>
            <a:xfrm>
              <a:off x="2562472" y="3226648"/>
              <a:ext cx="645076" cy="340934"/>
              <a:chOff x="2707191" y="1001382"/>
              <a:chExt cx="742187" cy="741257"/>
            </a:xfrm>
          </p:grpSpPr>
          <p:sp>
            <p:nvSpPr>
              <p:cNvPr id="30" name="Abgerundetes Rechteck 29"/>
              <p:cNvSpPr/>
              <p:nvPr/>
            </p:nvSpPr>
            <p:spPr>
              <a:xfrm>
                <a:off x="2707191" y="1001382"/>
                <a:ext cx="742187" cy="741257"/>
              </a:xfrm>
              <a:prstGeom prst="roundRect">
                <a:avLst>
                  <a:gd name="adj" fmla="val 10000"/>
                </a:avLst>
              </a:prstGeom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3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31" name="Abgerundetes Rechteck 4"/>
              <p:cNvSpPr/>
              <p:nvPr/>
            </p:nvSpPr>
            <p:spPr>
              <a:xfrm>
                <a:off x="2728906" y="1023091"/>
                <a:ext cx="720470" cy="697838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12700" tIns="12700" rIns="12700" bIns="12700" numCol="1" spcCol="1270" anchor="ctr" anchorCtr="0">
                <a:noAutofit/>
              </a:bodyPr>
              <a:lstStyle/>
              <a:p>
                <a:pPr lvl="0" algn="ctr" defTabSz="8890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300" dirty="0" smtClean="0"/>
                  <a:t>equal?</a:t>
                </a:r>
              </a:p>
            </p:txBody>
          </p:sp>
        </p:grpSp>
        <p:grpSp>
          <p:nvGrpSpPr>
            <p:cNvPr id="39" name="Gruppieren 38"/>
            <p:cNvGrpSpPr/>
            <p:nvPr/>
          </p:nvGrpSpPr>
          <p:grpSpPr>
            <a:xfrm>
              <a:off x="3395850" y="2602026"/>
              <a:ext cx="1920565" cy="340935"/>
              <a:chOff x="2834459" y="853643"/>
              <a:chExt cx="927934" cy="741259"/>
            </a:xfrm>
          </p:grpSpPr>
          <p:sp>
            <p:nvSpPr>
              <p:cNvPr id="40" name="Abgerundetes Rechteck 39"/>
              <p:cNvSpPr/>
              <p:nvPr/>
            </p:nvSpPr>
            <p:spPr>
              <a:xfrm>
                <a:off x="2841065" y="853643"/>
                <a:ext cx="921328" cy="741259"/>
              </a:xfrm>
              <a:prstGeom prst="roundRect">
                <a:avLst>
                  <a:gd name="adj" fmla="val 10000"/>
                </a:avLst>
              </a:prstGeom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3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41" name="Abgerundetes Rechteck 4"/>
              <p:cNvSpPr/>
              <p:nvPr/>
            </p:nvSpPr>
            <p:spPr>
              <a:xfrm>
                <a:off x="2834459" y="879743"/>
                <a:ext cx="927934" cy="697835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12700" tIns="12700" rIns="12700" bIns="12700" numCol="1" spcCol="1270" anchor="ctr" anchorCtr="0">
                <a:noAutofit/>
              </a:bodyPr>
              <a:lstStyle/>
              <a:p>
                <a:pPr algn="ctr" defTabSz="8890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300" dirty="0">
                    <a:latin typeface="Bradley Hand ITC" panose="03070402050302030203" pitchFamily="66" charset="0"/>
                  </a:rPr>
                  <a:t>∏</a:t>
                </a:r>
                <a:r>
                  <a:rPr lang="en-US" sz="1300" dirty="0" smtClean="0"/>
                  <a:t>(f)=</a:t>
                </a:r>
                <a:r>
                  <a:rPr lang="en-US" sz="1300" dirty="0" smtClean="0">
                    <a:latin typeface="Bradley Hand ITC" panose="03070402050302030203" pitchFamily="66" charset="0"/>
                  </a:rPr>
                  <a:t>∏</a:t>
                </a:r>
                <a:r>
                  <a:rPr lang="en-US" sz="1300" dirty="0" smtClean="0"/>
                  <a:t>(min(f)×f)-</a:t>
                </a:r>
                <a:r>
                  <a:rPr lang="en-US" sz="1300" dirty="0">
                    <a:latin typeface="Bradley Hand ITC" panose="03070402050302030203" pitchFamily="66" charset="0"/>
                  </a:rPr>
                  <a:t>∏</a:t>
                </a:r>
                <a:r>
                  <a:rPr lang="en-US" sz="1300" dirty="0"/>
                  <a:t>(</a:t>
                </a:r>
                <a:r>
                  <a:rPr lang="en-US" sz="1300" dirty="0" smtClean="0"/>
                  <a:t>min(f))</a:t>
                </a:r>
                <a:endParaRPr lang="en-US" sz="1300" dirty="0"/>
              </a:p>
            </p:txBody>
          </p:sp>
        </p:grpSp>
        <p:grpSp>
          <p:nvGrpSpPr>
            <p:cNvPr id="49" name="Gruppieren 48"/>
            <p:cNvGrpSpPr/>
            <p:nvPr/>
          </p:nvGrpSpPr>
          <p:grpSpPr>
            <a:xfrm>
              <a:off x="3409521" y="3829810"/>
              <a:ext cx="1906895" cy="340935"/>
              <a:chOff x="2862774" y="866827"/>
              <a:chExt cx="921329" cy="741259"/>
            </a:xfrm>
          </p:grpSpPr>
          <p:sp>
            <p:nvSpPr>
              <p:cNvPr id="50" name="Abgerundetes Rechteck 49"/>
              <p:cNvSpPr/>
              <p:nvPr/>
            </p:nvSpPr>
            <p:spPr>
              <a:xfrm>
                <a:off x="2862774" y="866827"/>
                <a:ext cx="921328" cy="741259"/>
              </a:xfrm>
              <a:prstGeom prst="roundRect">
                <a:avLst>
                  <a:gd name="adj" fmla="val 10000"/>
                </a:avLst>
              </a:prstGeom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3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51" name="Abgerundetes Rechteck 4"/>
              <p:cNvSpPr/>
              <p:nvPr/>
            </p:nvSpPr>
            <p:spPr>
              <a:xfrm>
                <a:off x="2862774" y="875355"/>
                <a:ext cx="921329" cy="697835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12700" tIns="12700" rIns="12700" bIns="12700" numCol="1" spcCol="1270" anchor="ctr" anchorCtr="0">
                <a:noAutofit/>
              </a:bodyPr>
              <a:lstStyle/>
              <a:p>
                <a:pPr algn="ctr" defTabSz="8890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300" dirty="0" smtClean="0"/>
                  <a:t>Mark f as interactive</a:t>
                </a:r>
                <a:endParaRPr lang="en-US" sz="1300" dirty="0"/>
              </a:p>
            </p:txBody>
          </p:sp>
        </p:grpSp>
        <p:grpSp>
          <p:nvGrpSpPr>
            <p:cNvPr id="56" name="Gruppieren 55"/>
            <p:cNvGrpSpPr/>
            <p:nvPr/>
          </p:nvGrpSpPr>
          <p:grpSpPr>
            <a:xfrm>
              <a:off x="493346" y="2196001"/>
              <a:ext cx="5540253" cy="2245432"/>
              <a:chOff x="1947746" y="1821601"/>
              <a:chExt cx="5540253" cy="2245432"/>
            </a:xfrm>
          </p:grpSpPr>
          <p:sp>
            <p:nvSpPr>
              <p:cNvPr id="53" name="Abgerundetes Rechteck 52"/>
              <p:cNvSpPr/>
              <p:nvPr/>
            </p:nvSpPr>
            <p:spPr>
              <a:xfrm>
                <a:off x="1947746" y="1821601"/>
                <a:ext cx="5540253" cy="2245432"/>
              </a:xfrm>
              <a:prstGeom prst="round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00" dirty="0" smtClean="0"/>
              </a:p>
            </p:txBody>
          </p:sp>
          <p:sp>
            <p:nvSpPr>
              <p:cNvPr id="54" name="Textfeld 53"/>
              <p:cNvSpPr txBox="1"/>
              <p:nvPr/>
            </p:nvSpPr>
            <p:spPr>
              <a:xfrm>
                <a:off x="2087040" y="1893975"/>
                <a:ext cx="1347217" cy="29817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20000"/>
                  </a:lnSpc>
                  <a:spcBef>
                    <a:spcPts val="625"/>
                  </a:spcBef>
                  <a:buClr>
                    <a:schemeClr val="accent1"/>
                  </a:buClr>
                </a:pPr>
                <a:r>
                  <a:rPr lang="en-US" sz="1300" dirty="0" smtClean="0"/>
                  <a:t>for each feature f do…</a:t>
                </a:r>
              </a:p>
            </p:txBody>
          </p:sp>
        </p:grpSp>
        <p:sp>
          <p:nvSpPr>
            <p:cNvPr id="55" name="Textfeld 54"/>
            <p:cNvSpPr txBox="1"/>
            <p:nvPr/>
          </p:nvSpPr>
          <p:spPr>
            <a:xfrm>
              <a:off x="593046" y="2776785"/>
              <a:ext cx="1345603" cy="29817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20000"/>
                </a:lnSpc>
                <a:spcBef>
                  <a:spcPts val="625"/>
                </a:spcBef>
                <a:buClr>
                  <a:schemeClr val="accent1"/>
                </a:buClr>
              </a:pPr>
              <a:r>
                <a:rPr lang="de-DE" sz="1300" dirty="0" err="1" smtClean="0"/>
                <a:t>Measure</a:t>
              </a:r>
              <a:r>
                <a:rPr lang="de-DE" sz="1300" dirty="0" smtClean="0"/>
                <a:t> </a:t>
              </a:r>
              <a:r>
                <a:rPr lang="de-DE" sz="1300" dirty="0" err="1" smtClean="0"/>
                <a:t>and</a:t>
              </a:r>
              <a:r>
                <a:rPr lang="de-DE" sz="1300" dirty="0" smtClean="0"/>
                <a:t> </a:t>
              </a:r>
              <a:r>
                <a:rPr lang="de-DE" sz="1300" dirty="0" err="1" smtClean="0"/>
                <a:t>compute</a:t>
              </a:r>
              <a:endParaRPr lang="en-US" sz="1300" dirty="0" smtClean="0"/>
            </a:p>
          </p:txBody>
        </p:sp>
        <p:sp>
          <p:nvSpPr>
            <p:cNvPr id="57" name="Pfeil nach rechts 56"/>
            <p:cNvSpPr/>
            <p:nvPr/>
          </p:nvSpPr>
          <p:spPr>
            <a:xfrm>
              <a:off x="1858391" y="3253121"/>
              <a:ext cx="647541" cy="266526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00" dirty="0" smtClean="0"/>
            </a:p>
          </p:txBody>
        </p:sp>
        <p:sp>
          <p:nvSpPr>
            <p:cNvPr id="61" name="Textfeld 60"/>
            <p:cNvSpPr txBox="1"/>
            <p:nvPr/>
          </p:nvSpPr>
          <p:spPr>
            <a:xfrm>
              <a:off x="4519427" y="2971188"/>
              <a:ext cx="297586" cy="30067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120000"/>
                </a:lnSpc>
                <a:spcBef>
                  <a:spcPts val="625"/>
                </a:spcBef>
                <a:buClr>
                  <a:schemeClr val="accent1"/>
                </a:buClr>
              </a:pPr>
              <a:r>
                <a:rPr lang="en-US" sz="1300" dirty="0" smtClean="0"/>
                <a:t>yes</a:t>
              </a:r>
            </a:p>
          </p:txBody>
        </p:sp>
        <p:sp>
          <p:nvSpPr>
            <p:cNvPr id="62" name="Textfeld 61"/>
            <p:cNvSpPr txBox="1"/>
            <p:nvPr/>
          </p:nvSpPr>
          <p:spPr>
            <a:xfrm>
              <a:off x="4523493" y="3514933"/>
              <a:ext cx="213086" cy="30067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120000"/>
                </a:lnSpc>
                <a:spcBef>
                  <a:spcPts val="625"/>
                </a:spcBef>
                <a:buClr>
                  <a:schemeClr val="accent1"/>
                </a:buClr>
              </a:pPr>
              <a:r>
                <a:rPr lang="en-US" sz="1300" dirty="0" smtClean="0"/>
                <a:t>no</a:t>
              </a:r>
            </a:p>
          </p:txBody>
        </p:sp>
      </p:grpSp>
      <p:sp>
        <p:nvSpPr>
          <p:cNvPr id="7" name="Textfeld 6"/>
          <p:cNvSpPr txBox="1"/>
          <p:nvPr/>
        </p:nvSpPr>
        <p:spPr>
          <a:xfrm>
            <a:off x="390263" y="530942"/>
            <a:ext cx="2967159" cy="2954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</a:pPr>
            <a:r>
              <a:rPr lang="en-US" sz="1600" dirty="0" smtClean="0"/>
              <a:t>Step 1: Find interacting features</a:t>
            </a:r>
          </a:p>
        </p:txBody>
      </p:sp>
      <p:sp>
        <p:nvSpPr>
          <p:cNvPr id="48" name="Abgerundetes Rechteck 47"/>
          <p:cNvSpPr/>
          <p:nvPr/>
        </p:nvSpPr>
        <p:spPr>
          <a:xfrm>
            <a:off x="390262" y="3166364"/>
            <a:ext cx="6839480" cy="1807812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00" dirty="0" smtClean="0"/>
          </a:p>
        </p:txBody>
      </p:sp>
      <p:sp>
        <p:nvSpPr>
          <p:cNvPr id="72" name="Textfeld 71"/>
          <p:cNvSpPr txBox="1"/>
          <p:nvPr/>
        </p:nvSpPr>
        <p:spPr>
          <a:xfrm>
            <a:off x="384422" y="2789688"/>
            <a:ext cx="3938579" cy="26827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</a:pPr>
            <a:r>
              <a:rPr lang="en-US" sz="1600" dirty="0" smtClean="0"/>
              <a:t>Step 2: Measure feature interaction impact</a:t>
            </a:r>
          </a:p>
        </p:txBody>
      </p:sp>
      <p:grpSp>
        <p:nvGrpSpPr>
          <p:cNvPr id="75" name="Gruppieren 74"/>
          <p:cNvGrpSpPr/>
          <p:nvPr/>
        </p:nvGrpSpPr>
        <p:grpSpPr>
          <a:xfrm>
            <a:off x="877976" y="3268548"/>
            <a:ext cx="1177813" cy="508711"/>
            <a:chOff x="426084" y="853643"/>
            <a:chExt cx="1482517" cy="741258"/>
          </a:xfrm>
        </p:grpSpPr>
        <p:sp>
          <p:nvSpPr>
            <p:cNvPr id="76" name="Abgerundetes Rechteck 75"/>
            <p:cNvSpPr/>
            <p:nvPr/>
          </p:nvSpPr>
          <p:spPr>
            <a:xfrm>
              <a:off x="426084" y="853643"/>
              <a:ext cx="1482517" cy="741258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3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7" name="Abgerundetes Rechteck 4"/>
            <p:cNvSpPr/>
            <p:nvPr/>
          </p:nvSpPr>
          <p:spPr>
            <a:xfrm>
              <a:off x="447795" y="875353"/>
              <a:ext cx="1439096" cy="69783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700" tIns="12700" rIns="12700" bIns="1270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300" dirty="0" smtClean="0"/>
                <a:t>Pair-Wise Heuristic</a:t>
              </a:r>
              <a:endParaRPr lang="en-US" sz="1300" kern="1200" dirty="0"/>
            </a:p>
          </p:txBody>
        </p:sp>
      </p:grpSp>
      <p:pic>
        <p:nvPicPr>
          <p:cNvPr id="87" name="Grafik 8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15" r="15475"/>
          <a:stretch/>
        </p:blipFill>
        <p:spPr>
          <a:xfrm>
            <a:off x="579250" y="3940730"/>
            <a:ext cx="731211" cy="671916"/>
          </a:xfrm>
          <a:prstGeom prst="rect">
            <a:avLst/>
          </a:prstGeom>
        </p:spPr>
      </p:pic>
      <p:sp>
        <p:nvSpPr>
          <p:cNvPr id="67" name="Abgerundetes Rechteck 4"/>
          <p:cNvSpPr/>
          <p:nvPr/>
        </p:nvSpPr>
        <p:spPr>
          <a:xfrm>
            <a:off x="1393659" y="3985438"/>
            <a:ext cx="983673" cy="440380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300" dirty="0" smtClean="0">
                <a:solidFill>
                  <a:schemeClr val="tx1"/>
                </a:solidFill>
              </a:rPr>
              <a:t>Isn’t this still</a:t>
            </a:r>
            <a:br>
              <a:rPr lang="en-US" sz="1300" dirty="0" smtClean="0">
                <a:solidFill>
                  <a:schemeClr val="tx1"/>
                </a:solidFill>
              </a:rPr>
            </a:br>
            <a:r>
              <a:rPr lang="en-US" sz="1300" dirty="0" smtClean="0">
                <a:solidFill>
                  <a:schemeClr val="tx1"/>
                </a:solidFill>
              </a:rPr>
              <a:t>factorial?</a:t>
            </a:r>
            <a:endParaRPr lang="en-US" sz="1300" dirty="0">
              <a:solidFill>
                <a:schemeClr val="tx1"/>
              </a:solidFill>
            </a:endParaRPr>
          </a:p>
        </p:txBody>
      </p:sp>
      <p:sp>
        <p:nvSpPr>
          <p:cNvPr id="10" name="Textfeld 9"/>
          <p:cNvSpPr txBox="1"/>
          <p:nvPr/>
        </p:nvSpPr>
        <p:spPr>
          <a:xfrm>
            <a:off x="1422121" y="4425818"/>
            <a:ext cx="318100" cy="240066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</a:pPr>
            <a:r>
              <a:rPr lang="en-US" sz="1300" dirty="0" smtClean="0"/>
              <a:t>Yes!</a:t>
            </a:r>
          </a:p>
        </p:txBody>
      </p:sp>
      <p:grpSp>
        <p:nvGrpSpPr>
          <p:cNvPr id="16" name="Gruppieren 15"/>
          <p:cNvGrpSpPr/>
          <p:nvPr/>
        </p:nvGrpSpPr>
        <p:grpSpPr>
          <a:xfrm>
            <a:off x="1716878" y="3862644"/>
            <a:ext cx="3183622" cy="1031373"/>
            <a:chOff x="1716877" y="4311663"/>
            <a:chExt cx="3352817" cy="1083284"/>
          </a:xfrm>
        </p:grpSpPr>
        <p:pic>
          <p:nvPicPr>
            <p:cNvPr id="9" name="Grafik 8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34438" y="4311663"/>
              <a:ext cx="1398076" cy="1083284"/>
            </a:xfrm>
            <a:prstGeom prst="rect">
              <a:avLst/>
            </a:prstGeom>
            <a:noFill/>
          </p:spPr>
        </p:pic>
        <p:sp>
          <p:nvSpPr>
            <p:cNvPr id="12" name="Pfeil nach rechts 11"/>
            <p:cNvSpPr/>
            <p:nvPr/>
          </p:nvSpPr>
          <p:spPr>
            <a:xfrm>
              <a:off x="1716877" y="4698580"/>
              <a:ext cx="440720" cy="218705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 smtClean="0"/>
            </a:p>
          </p:txBody>
        </p:sp>
        <p:sp>
          <p:nvSpPr>
            <p:cNvPr id="88" name="Pfeil nach rechts 87"/>
            <p:cNvSpPr/>
            <p:nvPr/>
          </p:nvSpPr>
          <p:spPr>
            <a:xfrm>
              <a:off x="3610747" y="4699872"/>
              <a:ext cx="440720" cy="218705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 smtClean="0"/>
            </a:p>
          </p:txBody>
        </p:sp>
        <p:sp>
          <p:nvSpPr>
            <p:cNvPr id="15" name="Rechteck 14"/>
            <p:cNvSpPr/>
            <p:nvPr/>
          </p:nvSpPr>
          <p:spPr>
            <a:xfrm>
              <a:off x="4001773" y="4639148"/>
              <a:ext cx="1067921" cy="3508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20000"/>
                </a:lnSpc>
                <a:spcBef>
                  <a:spcPts val="625"/>
                </a:spcBef>
                <a:buClr>
                  <a:schemeClr val="accent1"/>
                </a:buClr>
              </a:pPr>
              <a:r>
                <a:rPr lang="en-US" sz="1400" dirty="0" smtClean="0"/>
                <a:t>O(n</a:t>
              </a:r>
              <a:r>
                <a:rPr lang="en-US" sz="1400" baseline="30000" dirty="0" smtClean="0"/>
                <a:t>2</a:t>
              </a:r>
              <a:r>
                <a:rPr lang="en-US" sz="1400" dirty="0" smtClean="0"/>
                <a:t>) Pairs</a:t>
              </a:r>
              <a:endParaRPr lang="en-US" sz="1400" dirty="0"/>
            </a:p>
          </p:txBody>
        </p:sp>
      </p:grpSp>
      <p:grpSp>
        <p:nvGrpSpPr>
          <p:cNvPr id="92" name="Gruppieren 91"/>
          <p:cNvGrpSpPr/>
          <p:nvPr/>
        </p:nvGrpSpPr>
        <p:grpSpPr>
          <a:xfrm>
            <a:off x="3739934" y="3268548"/>
            <a:ext cx="1177813" cy="612023"/>
            <a:chOff x="426084" y="853643"/>
            <a:chExt cx="1482518" cy="741259"/>
          </a:xfrm>
        </p:grpSpPr>
        <p:sp>
          <p:nvSpPr>
            <p:cNvPr id="93" name="Abgerundetes Rechteck 92"/>
            <p:cNvSpPr/>
            <p:nvPr/>
          </p:nvSpPr>
          <p:spPr>
            <a:xfrm>
              <a:off x="426084" y="853643"/>
              <a:ext cx="1482518" cy="741259"/>
            </a:xfrm>
            <a:prstGeom prst="roundRect">
              <a:avLst>
                <a:gd name="adj" fmla="val 10000"/>
              </a:avLst>
            </a:prstGeom>
            <a:solidFill>
              <a:schemeClr val="accent6">
                <a:lumMod val="75000"/>
              </a:schemeClr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3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94" name="Abgerundetes Rechteck 4"/>
            <p:cNvSpPr/>
            <p:nvPr/>
          </p:nvSpPr>
          <p:spPr>
            <a:xfrm>
              <a:off x="451833" y="875354"/>
              <a:ext cx="1416323" cy="69783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700" tIns="12700" rIns="12700" bIns="1270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300" dirty="0" smtClean="0"/>
                <a:t>Measure Performance Impact</a:t>
              </a:r>
              <a:endParaRPr lang="en-US" sz="1300" kern="1200" dirty="0"/>
            </a:p>
          </p:txBody>
        </p:sp>
      </p:grpSp>
      <p:sp>
        <p:nvSpPr>
          <p:cNvPr id="95" name="Pfeil nach rechts 94"/>
          <p:cNvSpPr/>
          <p:nvPr/>
        </p:nvSpPr>
        <p:spPr>
          <a:xfrm>
            <a:off x="2073038" y="3451590"/>
            <a:ext cx="1635324" cy="214582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00" dirty="0" smtClean="0"/>
          </a:p>
        </p:txBody>
      </p:sp>
      <p:grpSp>
        <p:nvGrpSpPr>
          <p:cNvPr id="20" name="Gruppieren 19"/>
          <p:cNvGrpSpPr/>
          <p:nvPr/>
        </p:nvGrpSpPr>
        <p:grpSpPr>
          <a:xfrm>
            <a:off x="4979647" y="3298255"/>
            <a:ext cx="2031955" cy="1247596"/>
            <a:chOff x="4891294" y="3654836"/>
            <a:chExt cx="2031955" cy="1247596"/>
          </a:xfrm>
        </p:grpSpPr>
        <p:grpSp>
          <p:nvGrpSpPr>
            <p:cNvPr id="78" name="Gruppieren 77"/>
            <p:cNvGrpSpPr/>
            <p:nvPr/>
          </p:nvGrpSpPr>
          <p:grpSpPr>
            <a:xfrm>
              <a:off x="5728187" y="3654836"/>
              <a:ext cx="1177813" cy="508711"/>
              <a:chOff x="426084" y="853643"/>
              <a:chExt cx="1482518" cy="741259"/>
            </a:xfrm>
          </p:grpSpPr>
          <p:sp>
            <p:nvSpPr>
              <p:cNvPr id="79" name="Abgerundetes Rechteck 78"/>
              <p:cNvSpPr/>
              <p:nvPr/>
            </p:nvSpPr>
            <p:spPr>
              <a:xfrm>
                <a:off x="426084" y="853643"/>
                <a:ext cx="1482518" cy="741259"/>
              </a:xfrm>
              <a:prstGeom prst="roundRect">
                <a:avLst>
                  <a:gd name="adj" fmla="val 10000"/>
                </a:avLst>
              </a:prstGeom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3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80" name="Abgerundetes Rechteck 4"/>
              <p:cNvSpPr/>
              <p:nvPr/>
            </p:nvSpPr>
            <p:spPr>
              <a:xfrm>
                <a:off x="447795" y="875354"/>
                <a:ext cx="1439096" cy="697837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12700" tIns="12700" rIns="12700" bIns="12700" numCol="1" spcCol="1270" anchor="ctr" anchorCtr="0">
                <a:noAutofit/>
              </a:bodyPr>
              <a:lstStyle/>
              <a:p>
                <a:pPr lvl="0" algn="ctr" defTabSz="8890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300" dirty="0" smtClean="0"/>
                  <a:t>Higher-Order Heuristic</a:t>
                </a:r>
                <a:endParaRPr lang="en-US" sz="1300" kern="1200" dirty="0"/>
              </a:p>
            </p:txBody>
          </p:sp>
        </p:grpSp>
        <p:grpSp>
          <p:nvGrpSpPr>
            <p:cNvPr id="81" name="Gruppieren 80"/>
            <p:cNvGrpSpPr/>
            <p:nvPr/>
          </p:nvGrpSpPr>
          <p:grpSpPr>
            <a:xfrm>
              <a:off x="5745436" y="4393721"/>
              <a:ext cx="1177813" cy="508711"/>
              <a:chOff x="426084" y="853643"/>
              <a:chExt cx="1482518" cy="741259"/>
            </a:xfrm>
          </p:grpSpPr>
          <p:sp>
            <p:nvSpPr>
              <p:cNvPr id="82" name="Abgerundetes Rechteck 81"/>
              <p:cNvSpPr/>
              <p:nvPr/>
            </p:nvSpPr>
            <p:spPr>
              <a:xfrm>
                <a:off x="426084" y="853643"/>
                <a:ext cx="1482518" cy="741259"/>
              </a:xfrm>
              <a:prstGeom prst="roundRect">
                <a:avLst>
                  <a:gd name="adj" fmla="val 10000"/>
                </a:avLst>
              </a:prstGeom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3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83" name="Abgerundetes Rechteck 4"/>
              <p:cNvSpPr/>
              <p:nvPr/>
            </p:nvSpPr>
            <p:spPr>
              <a:xfrm>
                <a:off x="447795" y="875354"/>
                <a:ext cx="1439096" cy="697837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12700" tIns="12700" rIns="12700" bIns="12700" numCol="1" spcCol="1270" anchor="ctr" anchorCtr="0">
                <a:noAutofit/>
              </a:bodyPr>
              <a:lstStyle/>
              <a:p>
                <a:pPr lvl="0" algn="ctr" defTabSz="8890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300" dirty="0" smtClean="0"/>
                  <a:t>Hot-Spot Heuristic</a:t>
                </a:r>
                <a:endParaRPr lang="en-US" sz="1300" kern="1200" dirty="0"/>
              </a:p>
            </p:txBody>
          </p:sp>
        </p:grpSp>
        <p:sp>
          <p:nvSpPr>
            <p:cNvPr id="19" name="Pfeil nach links und rechts 18"/>
            <p:cNvSpPr/>
            <p:nvPr/>
          </p:nvSpPr>
          <p:spPr>
            <a:xfrm>
              <a:off x="4936827" y="3822980"/>
              <a:ext cx="774112" cy="214582"/>
            </a:xfrm>
            <a:prstGeom prst="leftRightArrow">
              <a:avLst/>
            </a:prstGeom>
            <a:noFill/>
            <a:ln cap="flat">
              <a:solidFill>
                <a:schemeClr val="accent1"/>
              </a:solidFill>
              <a:prstDash val="lgDash"/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 smtClean="0"/>
            </a:p>
          </p:txBody>
        </p:sp>
        <p:sp>
          <p:nvSpPr>
            <p:cNvPr id="96" name="Pfeil nach links und rechts 95"/>
            <p:cNvSpPr/>
            <p:nvPr/>
          </p:nvSpPr>
          <p:spPr>
            <a:xfrm rot="1578278">
              <a:off x="4891294" y="4316798"/>
              <a:ext cx="811626" cy="214582"/>
            </a:xfrm>
            <a:prstGeom prst="leftRightArrow">
              <a:avLst/>
            </a:prstGeom>
            <a:noFill/>
            <a:ln cap="flat">
              <a:solidFill>
                <a:schemeClr val="accent1"/>
              </a:solidFill>
              <a:prstDash val="lgDash"/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 smtClean="0"/>
            </a:p>
          </p:txBody>
        </p:sp>
      </p:grpSp>
      <p:sp>
        <p:nvSpPr>
          <p:cNvPr id="97" name="Pfeil nach rechts 96"/>
          <p:cNvSpPr/>
          <p:nvPr/>
        </p:nvSpPr>
        <p:spPr>
          <a:xfrm rot="16200000">
            <a:off x="4171980" y="3975886"/>
            <a:ext cx="302043" cy="20822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 smtClean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Predicting and Learning the Performance of Configurable Systems, Lion Wagner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35722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08 2.22222E-6 L -0.10729 -0.02084 " pathEditMode="relative" rAng="0" ptsTypes="AA">
                                      <p:cBhvr>
                                        <p:cTn id="39" dur="2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71" y="-1056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67 -3.33333E-6 L -0.10208 -0.01333 " pathEditMode="relative" rAng="0" ptsTypes="AA">
                                      <p:cBhvr>
                                        <p:cTn id="41" dur="2000" fill="hold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187" y="-6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48" grpId="0" animBg="1"/>
      <p:bldP spid="72" grpId="0"/>
      <p:bldP spid="67" grpId="0" uiExpand="1" build="allAtOnce"/>
      <p:bldP spid="67" grpId="1" uiExpand="1" build="allAtOnce"/>
      <p:bldP spid="10" grpId="0" build="allAtOnce"/>
      <p:bldP spid="95" grpId="0" animBg="1"/>
      <p:bldP spid="9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12996-5438-47E5-8C23-5D068C12D057}" type="datetime1">
              <a:rPr lang="de-DE" smtClean="0"/>
              <a:t>27.06.2019</a:t>
            </a:fld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Advantages/Disadvantages</a:t>
            </a:r>
            <a:endParaRPr lang="en-US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Automated Feature Interaction Detection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feld 8"/>
              <p:cNvSpPr txBox="1"/>
              <p:nvPr/>
            </p:nvSpPr>
            <p:spPr>
              <a:xfrm>
                <a:off x="401855" y="1260007"/>
                <a:ext cx="5470980" cy="290233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285750" indent="-285750">
                  <a:lnSpc>
                    <a:spcPct val="120000"/>
                  </a:lnSpc>
                  <a:spcBef>
                    <a:spcPts val="625"/>
                  </a:spcBef>
                  <a:buClr>
                    <a:schemeClr val="accent1"/>
                  </a:buClr>
                  <a:buBlip>
                    <a:blip r:embed="rId2"/>
                  </a:buBlip>
                </a:pPr>
                <a:r>
                  <a:rPr lang="en-US" sz="1600" dirty="0"/>
                  <a:t>#configurations measured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sz="1600" dirty="0" smtClean="0"/>
                  <a:t> O(n</a:t>
                </a:r>
                <a:r>
                  <a:rPr lang="en-US" sz="1600" baseline="30000" dirty="0" smtClean="0"/>
                  <a:t>2</a:t>
                </a:r>
                <a:r>
                  <a:rPr lang="en-US" sz="1600" dirty="0"/>
                  <a:t>) </a:t>
                </a:r>
                <a:endParaRPr lang="en-US" sz="1600" dirty="0" smtClean="0"/>
              </a:p>
              <a:p>
                <a:pPr marL="285750" indent="-285750">
                  <a:lnSpc>
                    <a:spcPct val="120000"/>
                  </a:lnSpc>
                  <a:spcBef>
                    <a:spcPts val="625"/>
                  </a:spcBef>
                  <a:buClr>
                    <a:schemeClr val="accent1"/>
                  </a:buClr>
                  <a:buBlip>
                    <a:blip r:embed="rId2"/>
                  </a:buBlip>
                </a:pPr>
                <a:r>
                  <a:rPr lang="en-US" sz="1600" dirty="0" smtClean="0"/>
                  <a:t>Knowledge is explainable</a:t>
                </a:r>
              </a:p>
              <a:p>
                <a:pPr marL="285750" indent="-285750">
                  <a:lnSpc>
                    <a:spcPct val="120000"/>
                  </a:lnSpc>
                  <a:spcBef>
                    <a:spcPts val="625"/>
                  </a:spcBef>
                  <a:buClr>
                    <a:schemeClr val="accent1"/>
                  </a:buClr>
                  <a:buBlip>
                    <a:blip r:embed="rId2"/>
                  </a:buBlip>
                </a:pPr>
                <a:r>
                  <a:rPr lang="en-US" sz="1600" dirty="0" smtClean="0"/>
                  <a:t>Works well on small programs</a:t>
                </a:r>
              </a:p>
              <a:p>
                <a:pPr>
                  <a:lnSpc>
                    <a:spcPct val="120000"/>
                  </a:lnSpc>
                  <a:spcBef>
                    <a:spcPts val="625"/>
                  </a:spcBef>
                  <a:buClr>
                    <a:schemeClr val="accent1"/>
                  </a:buClr>
                </a:pPr>
                <a:endParaRPr lang="en-US" sz="1600" dirty="0" smtClean="0"/>
              </a:p>
              <a:p>
                <a:pPr marL="266700" indent="-266700">
                  <a:lnSpc>
                    <a:spcPct val="120000"/>
                  </a:lnSpc>
                  <a:spcBef>
                    <a:spcPts val="625"/>
                  </a:spcBef>
                  <a:buClr>
                    <a:schemeClr val="accent1"/>
                  </a:buClr>
                  <a:buBlip>
                    <a:blip r:embed="rId3"/>
                  </a:buBlip>
                </a:pPr>
                <a:r>
                  <a:rPr lang="en-US" sz="1600" dirty="0"/>
                  <a:t>No actual learning </a:t>
                </a:r>
                <a:r>
                  <a:rPr lang="en-US" sz="1600" dirty="0" smtClean="0"/>
                  <a:t>process</a:t>
                </a:r>
              </a:p>
              <a:p>
                <a:pPr marL="266700" indent="-266700">
                  <a:lnSpc>
                    <a:spcPct val="120000"/>
                  </a:lnSpc>
                  <a:spcBef>
                    <a:spcPts val="625"/>
                  </a:spcBef>
                  <a:buClr>
                    <a:schemeClr val="accent1"/>
                  </a:buClr>
                  <a:buBlip>
                    <a:blip r:embed="rId3"/>
                  </a:buBlip>
                </a:pPr>
                <a:r>
                  <a:rPr lang="en-US" sz="1600" dirty="0" smtClean="0"/>
                  <a:t>(Complicated)</a:t>
                </a:r>
              </a:p>
              <a:p>
                <a:pPr marL="266700" indent="-266700">
                  <a:lnSpc>
                    <a:spcPct val="120000"/>
                  </a:lnSpc>
                  <a:spcBef>
                    <a:spcPts val="625"/>
                  </a:spcBef>
                  <a:buClr>
                    <a:schemeClr val="accent1"/>
                  </a:buClr>
                  <a:buBlip>
                    <a:blip r:embed="rId3"/>
                  </a:buBlip>
                </a:pPr>
                <a:endParaRPr lang="en-US" sz="1600" dirty="0"/>
              </a:p>
              <a:p>
                <a:pPr marL="266700" indent="-266700">
                  <a:lnSpc>
                    <a:spcPct val="120000"/>
                  </a:lnSpc>
                  <a:spcBef>
                    <a:spcPts val="625"/>
                  </a:spcBef>
                  <a:buClr>
                    <a:schemeClr val="accent1"/>
                  </a:buClr>
                  <a:buBlip>
                    <a:blip r:embed="rId4"/>
                  </a:buBlip>
                </a:pPr>
                <a:r>
                  <a:rPr lang="en-US" sz="1600" dirty="0" smtClean="0"/>
                  <a:t>Average accuracy of 95%</a:t>
                </a:r>
              </a:p>
            </p:txBody>
          </p:sp>
        </mc:Choice>
        <mc:Fallback xmlns="">
          <p:sp>
            <p:nvSpPr>
              <p:cNvPr id="9" name="Textfeld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855" y="1260007"/>
                <a:ext cx="5470980" cy="2902333"/>
              </a:xfrm>
              <a:prstGeom prst="rect">
                <a:avLst/>
              </a:prstGeom>
              <a:blipFill rotWithShape="0">
                <a:blip r:embed="rId5"/>
                <a:stretch>
                  <a:fillRect l="-111" t="-1471" b="-25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Predicting and Learning the Performance of Configurable Systems, Lion Wagner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69115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nhaltsplatzhalter 6"/>
          <p:cNvPicPr>
            <a:picLocks noChangeAspect="1"/>
          </p:cNvPicPr>
          <p:nvPr/>
        </p:nvPicPr>
        <p:blipFill>
          <a:blip r:embed="rId2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9178" y="1475745"/>
            <a:ext cx="5490564" cy="2944982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90263" y="273055"/>
            <a:ext cx="6839479" cy="288546"/>
          </a:xfrm>
        </p:spPr>
        <p:txBody>
          <a:bodyPr/>
          <a:lstStyle/>
          <a:p>
            <a:r>
              <a:rPr lang="en-US" dirty="0" smtClean="0"/>
              <a:t>Classification and Regression Trees (CART)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310C0-9DB8-4631-81E9-71BA7F2F6086}" type="datetime1">
              <a:rPr lang="de-DE" smtClean="0"/>
              <a:t>27.06.2019</a:t>
            </a:fld>
            <a:endParaRPr lang="de-DE" dirty="0"/>
          </a:p>
        </p:txBody>
      </p:sp>
      <p:grpSp>
        <p:nvGrpSpPr>
          <p:cNvPr id="16" name="Gruppieren 15"/>
          <p:cNvGrpSpPr/>
          <p:nvPr/>
        </p:nvGrpSpPr>
        <p:grpSpPr>
          <a:xfrm>
            <a:off x="390263" y="684336"/>
            <a:ext cx="3692137" cy="1404395"/>
            <a:chOff x="384060" y="1385159"/>
            <a:chExt cx="3692137" cy="1404395"/>
          </a:xfrm>
        </p:grpSpPr>
        <p:sp>
          <p:nvSpPr>
            <p:cNvPr id="11" name="Textfeld 10"/>
            <p:cNvSpPr txBox="1"/>
            <p:nvPr/>
          </p:nvSpPr>
          <p:spPr>
            <a:xfrm>
              <a:off x="445382" y="1460044"/>
              <a:ext cx="1927135" cy="125462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spcBef>
                  <a:spcPts val="625"/>
                </a:spcBef>
                <a:buClr>
                  <a:schemeClr val="accent1"/>
                </a:buClr>
              </a:pPr>
              <a:r>
                <a:rPr lang="en-US" sz="1600" dirty="0" smtClean="0"/>
                <a:t>Set of data points D</a:t>
              </a:r>
              <a:br>
                <a:rPr lang="en-US" sz="1600" dirty="0" smtClean="0"/>
              </a:br>
              <a:r>
                <a:rPr lang="en-US" sz="1600" dirty="0" smtClean="0"/>
                <a:t>+</a:t>
              </a:r>
              <a:br>
                <a:rPr lang="en-US" sz="1600" dirty="0" smtClean="0"/>
              </a:br>
              <a:r>
                <a:rPr lang="en-US" sz="1600" dirty="0" smtClean="0"/>
                <a:t>Evaluation Function</a:t>
              </a:r>
              <a:br>
                <a:rPr lang="en-US" sz="1600" dirty="0" smtClean="0"/>
              </a:br>
              <a:r>
                <a:rPr lang="en-US" sz="1600" dirty="0" smtClean="0"/>
                <a:t>+</a:t>
              </a:r>
              <a:br>
                <a:rPr lang="en-US" sz="1600" dirty="0" smtClean="0"/>
              </a:br>
              <a:r>
                <a:rPr lang="en-US" sz="1600" dirty="0" smtClean="0"/>
                <a:t>balancing Heuristic</a:t>
              </a:r>
            </a:p>
          </p:txBody>
        </p:sp>
        <p:sp>
          <p:nvSpPr>
            <p:cNvPr id="14" name="Flussdiagramm: Alternativer Prozess 13"/>
            <p:cNvSpPr/>
            <p:nvPr/>
          </p:nvSpPr>
          <p:spPr>
            <a:xfrm>
              <a:off x="384060" y="1385159"/>
              <a:ext cx="2049780" cy="1404395"/>
            </a:xfrm>
            <a:prstGeom prst="flowChartAlternateProcess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 smtClean="0"/>
            </a:p>
          </p:txBody>
        </p:sp>
        <p:sp>
          <p:nvSpPr>
            <p:cNvPr id="15" name="Rechteckiger Pfeil 14"/>
            <p:cNvSpPr/>
            <p:nvPr/>
          </p:nvSpPr>
          <p:spPr>
            <a:xfrm rot="5400000">
              <a:off x="2997930" y="1098301"/>
              <a:ext cx="514176" cy="1642358"/>
            </a:xfrm>
            <a:prstGeom prst="bentArrow">
              <a:avLst>
                <a:gd name="adj1" fmla="val 32942"/>
                <a:gd name="adj2" fmla="val 35324"/>
                <a:gd name="adj3" fmla="val 29766"/>
                <a:gd name="adj4" fmla="val 26278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 smtClean="0">
                <a:solidFill>
                  <a:schemeClr val="tx1"/>
                </a:solidFill>
              </a:endParaRPr>
            </a:p>
          </p:txBody>
        </p:sp>
      </p:grpSp>
      <p:sp>
        <p:nvSpPr>
          <p:cNvPr id="9" name="Textfeld 8"/>
          <p:cNvSpPr txBox="1"/>
          <p:nvPr/>
        </p:nvSpPr>
        <p:spPr>
          <a:xfrm>
            <a:off x="451585" y="4841785"/>
            <a:ext cx="6119648" cy="2954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9388" indent="-179388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de-DE" sz="1600" dirty="0" err="1" smtClean="0"/>
              <a:t>Configurations</a:t>
            </a:r>
            <a:r>
              <a:rPr lang="de-DE" sz="1600" dirty="0" smtClean="0"/>
              <a:t> </a:t>
            </a:r>
            <a:r>
              <a:rPr lang="de-DE" sz="1600" dirty="0" err="1" smtClean="0"/>
              <a:t>are</a:t>
            </a:r>
            <a:r>
              <a:rPr lang="de-DE" sz="1600" dirty="0" smtClean="0"/>
              <a:t> </a:t>
            </a:r>
            <a:r>
              <a:rPr lang="de-DE" sz="1600" dirty="0" err="1" smtClean="0"/>
              <a:t>classified</a:t>
            </a:r>
            <a:r>
              <a:rPr lang="de-DE" sz="1600" dirty="0" smtClean="0"/>
              <a:t> </a:t>
            </a:r>
            <a:r>
              <a:rPr lang="de-DE" sz="1600" dirty="0" err="1" smtClean="0"/>
              <a:t>by</a:t>
            </a:r>
            <a:r>
              <a:rPr lang="de-DE" sz="1600" dirty="0" smtClean="0"/>
              <a:t> </a:t>
            </a:r>
            <a:r>
              <a:rPr lang="de-DE" sz="1600" dirty="0" err="1" smtClean="0"/>
              <a:t>thier</a:t>
            </a:r>
            <a:r>
              <a:rPr lang="de-DE" sz="1600" dirty="0" smtClean="0"/>
              <a:t> </a:t>
            </a:r>
            <a:r>
              <a:rPr lang="de-DE" sz="1600" dirty="0" err="1" smtClean="0"/>
              <a:t>performance</a:t>
            </a:r>
            <a:r>
              <a:rPr lang="de-DE" sz="1600" dirty="0" smtClean="0"/>
              <a:t> </a:t>
            </a:r>
            <a:r>
              <a:rPr lang="de-DE" sz="1600" dirty="0" err="1" smtClean="0"/>
              <a:t>values</a:t>
            </a:r>
            <a:endParaRPr lang="en-US" sz="1600" dirty="0" smtClean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Predicting and Learning the Performance of Configurable Systems, Lion Wagner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938281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90263" y="273054"/>
            <a:ext cx="6839479" cy="291397"/>
          </a:xfrm>
        </p:spPr>
        <p:txBody>
          <a:bodyPr/>
          <a:lstStyle/>
          <a:p>
            <a:r>
              <a:rPr lang="en-US" dirty="0" smtClean="0"/>
              <a:t>Projective Sampling</a:t>
            </a:r>
            <a:endParaRPr lang="en-US" dirty="0"/>
          </a:p>
        </p:txBody>
      </p:sp>
      <p:pic>
        <p:nvPicPr>
          <p:cNvPr id="7" name="Inhaltsplatzhalt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4133" y="704268"/>
            <a:ext cx="2506981" cy="2444645"/>
          </a:xfrm>
        </p:spPr>
      </p:pic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7D0F8-52B1-42F4-A4AA-57863BE3BCD2}" type="datetime1">
              <a:rPr lang="de-DE" smtClean="0"/>
              <a:t>27.06.2019</a:t>
            </a:fld>
            <a:endParaRPr lang="de-DE" dirty="0"/>
          </a:p>
        </p:txBody>
      </p:sp>
      <p:sp>
        <p:nvSpPr>
          <p:cNvPr id="8" name="Textfeld 7"/>
          <p:cNvSpPr txBox="1"/>
          <p:nvPr/>
        </p:nvSpPr>
        <p:spPr>
          <a:xfrm>
            <a:off x="401855" y="657931"/>
            <a:ext cx="4035242" cy="9633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9388" indent="-179388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600" dirty="0" smtClean="0"/>
              <a:t>Tires to find an optimal sample size with curve fitting</a:t>
            </a:r>
          </a:p>
          <a:p>
            <a:pPr marL="179388" indent="-179388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i</a:t>
            </a:r>
            <a:r>
              <a:rPr lang="en-US" sz="1600" dirty="0" smtClean="0"/>
              <a:t>terative/randomized process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1" name="Diagramm 10"/>
              <p:cNvGraphicFramePr/>
              <p:nvPr>
                <p:extLst>
                  <p:ext uri="{D42A27DB-BD31-4B8C-83A1-F6EECF244321}">
                    <p14:modId xmlns:p14="http://schemas.microsoft.com/office/powerpoint/2010/main" val="781227972"/>
                  </p:ext>
                </p:extLst>
              </p:nvPr>
            </p:nvGraphicFramePr>
            <p:xfrm>
              <a:off x="231906" y="2914804"/>
              <a:ext cx="2946060" cy="2400543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4" r:lo="rId5" r:qs="rId6" r:cs="rId7"/>
              </a:graphicData>
            </a:graphic>
          </p:graphicFrame>
        </mc:Choice>
        <mc:Fallback>
          <p:graphicFrame>
            <p:nvGraphicFramePr>
              <p:cNvPr id="11" name="Diagramm 10"/>
              <p:cNvGraphicFramePr/>
              <p:nvPr>
                <p:extLst>
                  <p:ext uri="{D42A27DB-BD31-4B8C-83A1-F6EECF244321}">
                    <p14:modId xmlns:p14="http://schemas.microsoft.com/office/powerpoint/2010/main" val="781227972"/>
                  </p:ext>
                </p:extLst>
              </p:nvPr>
            </p:nvGraphicFramePr>
            <p:xfrm>
              <a:off x="231906" y="2914804"/>
              <a:ext cx="2946060" cy="2400543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9" r:lo="rId5" r:qs="rId6" r:cs="rId7"/>
              </a:graphicData>
            </a:graphic>
          </p:graphicFrame>
        </mc:Fallback>
      </mc:AlternateContent>
      <p:grpSp>
        <p:nvGrpSpPr>
          <p:cNvPr id="12" name="Gruppieren 11"/>
          <p:cNvGrpSpPr/>
          <p:nvPr/>
        </p:nvGrpSpPr>
        <p:grpSpPr>
          <a:xfrm rot="16200000">
            <a:off x="1422715" y="2489573"/>
            <a:ext cx="558916" cy="248288"/>
            <a:chOff x="1098208" y="176204"/>
            <a:chExt cx="205737" cy="248288"/>
          </a:xfrm>
        </p:grpSpPr>
        <p:sp>
          <p:nvSpPr>
            <p:cNvPr id="13" name="Pfeil nach rechts 12"/>
            <p:cNvSpPr/>
            <p:nvPr/>
          </p:nvSpPr>
          <p:spPr>
            <a:xfrm>
              <a:off x="1098208" y="176204"/>
              <a:ext cx="205737" cy="248288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4" name="Pfeil nach rechts 4"/>
            <p:cNvSpPr/>
            <p:nvPr/>
          </p:nvSpPr>
          <p:spPr>
            <a:xfrm>
              <a:off x="1098208" y="225862"/>
              <a:ext cx="144016" cy="14897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355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800" kern="120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feld 14"/>
              <p:cNvSpPr txBox="1"/>
              <p:nvPr/>
            </p:nvSpPr>
            <p:spPr>
              <a:xfrm>
                <a:off x="668933" y="2410583"/>
                <a:ext cx="859438" cy="40626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20000"/>
                  </a:lnSpc>
                  <a:spcBef>
                    <a:spcPts val="625"/>
                  </a:spcBef>
                  <a:buClr>
                    <a:schemeClr val="accent1"/>
                  </a:buClr>
                </a:pPr>
                <a14:m>
                  <m:oMath xmlns:m="http://schemas.openxmlformats.org/officeDocument/2006/math">
                    <m:r>
                      <a:rPr lang="en-US" sz="11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de-DE" sz="1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 </m:t>
                    </m:r>
                  </m:oMath>
                </a14:m>
                <a:r>
                  <a:rPr lang="en-US" sz="1100" dirty="0" smtClean="0"/>
                  <a:t>threshold </a:t>
                </a:r>
                <a:r>
                  <a:rPr lang="de-DE" sz="1100" dirty="0" smtClean="0"/>
                  <a:t>&amp; i &gt; 3</a:t>
                </a:r>
                <a:endParaRPr lang="en-US" sz="1100" dirty="0" smtClean="0"/>
              </a:p>
            </p:txBody>
          </p:sp>
        </mc:Choice>
        <mc:Fallback xmlns="">
          <p:sp>
            <p:nvSpPr>
              <p:cNvPr id="15" name="Textfeld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933" y="2410583"/>
                <a:ext cx="859438" cy="406265"/>
              </a:xfrm>
              <a:prstGeom prst="rect">
                <a:avLst/>
              </a:prstGeom>
              <a:blipFill rotWithShape="0">
                <a:blip r:embed="rId13"/>
                <a:stretch>
                  <a:fillRect l="-10638" t="-7463" r="-11348" b="-164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uppieren 15"/>
          <p:cNvGrpSpPr/>
          <p:nvPr/>
        </p:nvGrpSpPr>
        <p:grpSpPr>
          <a:xfrm>
            <a:off x="1256866" y="1862683"/>
            <a:ext cx="890612" cy="445306"/>
            <a:chOff x="55471" y="628794"/>
            <a:chExt cx="890612" cy="445306"/>
          </a:xfrm>
        </p:grpSpPr>
        <p:sp>
          <p:nvSpPr>
            <p:cNvPr id="17" name="Abgerundetes Rechteck 16"/>
            <p:cNvSpPr/>
            <p:nvPr/>
          </p:nvSpPr>
          <p:spPr>
            <a:xfrm>
              <a:off x="55471" y="628794"/>
              <a:ext cx="890612" cy="445306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8" name="Abgerundetes Rechteck 4"/>
            <p:cNvSpPr/>
            <p:nvPr/>
          </p:nvSpPr>
          <p:spPr>
            <a:xfrm>
              <a:off x="77209" y="650532"/>
              <a:ext cx="847136" cy="40183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4290" tIns="34290" rIns="34290" bIns="34290" numCol="1" spcCol="1270" anchor="ctr" anchorCtr="0">
              <a:noAutofit/>
            </a:bodyPr>
            <a:lstStyle/>
            <a:p>
              <a:pPr lvl="0" algn="ctr" defTabSz="400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900" dirty="0" smtClean="0"/>
                <a:t>Function fitting</a:t>
              </a:r>
              <a:endParaRPr lang="en-US" sz="900" kern="1200" dirty="0"/>
            </a:p>
          </p:txBody>
        </p:sp>
      </p:grpSp>
      <p:grpSp>
        <p:nvGrpSpPr>
          <p:cNvPr id="19" name="Gruppieren 18"/>
          <p:cNvGrpSpPr/>
          <p:nvPr/>
        </p:nvGrpSpPr>
        <p:grpSpPr>
          <a:xfrm>
            <a:off x="2202740" y="1961192"/>
            <a:ext cx="558916" cy="248288"/>
            <a:chOff x="1098208" y="176204"/>
            <a:chExt cx="205737" cy="248288"/>
          </a:xfrm>
        </p:grpSpPr>
        <p:sp>
          <p:nvSpPr>
            <p:cNvPr id="20" name="Pfeil nach rechts 19"/>
            <p:cNvSpPr/>
            <p:nvPr/>
          </p:nvSpPr>
          <p:spPr>
            <a:xfrm>
              <a:off x="1098208" y="176204"/>
              <a:ext cx="205737" cy="248288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1" name="Pfeil nach rechts 4"/>
            <p:cNvSpPr/>
            <p:nvPr/>
          </p:nvSpPr>
          <p:spPr>
            <a:xfrm>
              <a:off x="1098208" y="225862"/>
              <a:ext cx="144016" cy="14897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355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800" kern="1200"/>
            </a:p>
          </p:txBody>
        </p:sp>
      </p:grpSp>
      <p:grpSp>
        <p:nvGrpSpPr>
          <p:cNvPr id="22" name="Gruppieren 21"/>
          <p:cNvGrpSpPr/>
          <p:nvPr/>
        </p:nvGrpSpPr>
        <p:grpSpPr>
          <a:xfrm>
            <a:off x="2816918" y="1884420"/>
            <a:ext cx="1013482" cy="684380"/>
            <a:chOff x="55471" y="628794"/>
            <a:chExt cx="890612" cy="445306"/>
          </a:xfrm>
        </p:grpSpPr>
        <p:sp>
          <p:nvSpPr>
            <p:cNvPr id="23" name="Abgerundetes Rechteck 22"/>
            <p:cNvSpPr/>
            <p:nvPr/>
          </p:nvSpPr>
          <p:spPr>
            <a:xfrm>
              <a:off x="55471" y="628794"/>
              <a:ext cx="890612" cy="445306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Abgerundetes Rechteck 4"/>
                <p:cNvSpPr/>
                <p:nvPr/>
              </p:nvSpPr>
              <p:spPr>
                <a:xfrm>
                  <a:off x="77209" y="650532"/>
                  <a:ext cx="847136" cy="401830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0" vert="horz" wrap="square" lIns="34290" tIns="34290" rIns="34290" bIns="34290" numCol="1" spcCol="1270" anchor="ctr" anchorCtr="0">
                  <a:noAutofit/>
                </a:bodyPr>
                <a:lstStyle/>
                <a:p>
                  <a:pPr lvl="0" algn="ctr" defTabSz="40005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r>
                    <a:rPr lang="en-US" sz="900" dirty="0" smtClean="0"/>
                    <a:t>Substitute </a:t>
                  </a:r>
                  <a14:m>
                    <m:oMath xmlns:m="http://schemas.openxmlformats.org/officeDocument/2006/math">
                      <m:r>
                        <a:rPr lang="de-DE" sz="900" b="0" i="1" smtClean="0">
                          <a:latin typeface="Cambria Math" panose="02040503050406030204" pitchFamily="18" charset="0"/>
                        </a:rPr>
                        <m:t>𝑒𝑟𝑟</m:t>
                      </m:r>
                      <m:r>
                        <a:rPr lang="de-DE" sz="9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sz="9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de-DE" sz="9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en-US" sz="900" kern="1200" dirty="0" smtClean="0"/>
                    <a:t> with function</a:t>
                  </a:r>
                  <a:br>
                    <a:rPr lang="en-US" sz="900" kern="1200" dirty="0" smtClean="0"/>
                  </a:br>
                  <a:r>
                    <a:rPr lang="en-US" sz="900" kern="1200" dirty="0" smtClean="0"/>
                    <a:t> and find</a:t>
                  </a:r>
                  <a:br>
                    <a:rPr lang="en-US" sz="900" kern="1200" dirty="0" smtClean="0"/>
                  </a:br>
                  <a:r>
                    <a:rPr lang="en-US" sz="900" kern="1200" dirty="0" smtClean="0"/>
                    <a:t>minimum </a:t>
                  </a:r>
                  <a14:m>
                    <m:oMath xmlns:m="http://schemas.openxmlformats.org/officeDocument/2006/math">
                      <m:r>
                        <a:rPr lang="de-DE" sz="900" b="0" i="1" kern="1200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de-DE" sz="900" b="0" i="1" kern="120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900" b="0" i="1" kern="120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de-DE" sz="900" b="0" i="1" kern="1200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a14:m>
                  <a:endParaRPr lang="en-US" sz="900" kern="1200" dirty="0"/>
                </a:p>
              </p:txBody>
            </p:sp>
          </mc:Choice>
          <mc:Fallback xmlns="">
            <p:sp>
              <p:nvSpPr>
                <p:cNvPr id="24" name="Abgerundetes Rechteck 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209" y="650532"/>
                  <a:ext cx="847136" cy="401830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 l="-2532" r="-1266" b="-198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25" name="Grafik 24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0375" y="3244414"/>
            <a:ext cx="3194495" cy="88000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feld 25"/>
              <p:cNvSpPr txBox="1"/>
              <p:nvPr/>
            </p:nvSpPr>
            <p:spPr>
              <a:xfrm>
                <a:off x="4192687" y="4188171"/>
                <a:ext cx="3269869" cy="2954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20000"/>
                  </a:lnSpc>
                  <a:spcBef>
                    <a:spcPts val="625"/>
                  </a:spcBef>
                  <a:buClr>
                    <a:schemeClr val="accent1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𝑇𝑜𝑡𝑎𝑙𝐶𝑜𝑠𝑡</m:t>
                      </m:r>
                      <m:d>
                        <m:dPr>
                          <m:ctrlPr>
                            <a:rPr lang="de-DE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𝑒𝑟𝑟</m:t>
                      </m:r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)∙</m:t>
                      </m:r>
                      <m:d>
                        <m:dPr>
                          <m:begChr m:val="|"/>
                          <m:endChr m:val="|"/>
                          <m:ctrlPr>
                            <a:rPr lang="de-DE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</m:d>
                      <m:r>
                        <a:rPr lang="de-DE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de-DE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sz="1600" dirty="0" smtClean="0"/>
              </a:p>
            </p:txBody>
          </p:sp>
        </mc:Choice>
        <mc:Fallback xmlns="">
          <p:sp>
            <p:nvSpPr>
              <p:cNvPr id="26" name="Textfeld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2687" y="4188171"/>
                <a:ext cx="3269869" cy="295466"/>
              </a:xfrm>
              <a:prstGeom prst="rect">
                <a:avLst/>
              </a:prstGeom>
              <a:blipFill rotWithShape="0">
                <a:blip r:embed="rId16"/>
                <a:stretch>
                  <a:fillRect l="-933" r="-560" b="-204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7" name="Gruppieren 26"/>
          <p:cNvGrpSpPr/>
          <p:nvPr/>
        </p:nvGrpSpPr>
        <p:grpSpPr>
          <a:xfrm rot="5400000">
            <a:off x="2654063" y="3428444"/>
            <a:ext cx="1912315" cy="248288"/>
            <a:chOff x="1098208" y="176204"/>
            <a:chExt cx="205737" cy="248288"/>
          </a:xfrm>
        </p:grpSpPr>
        <p:sp>
          <p:nvSpPr>
            <p:cNvPr id="28" name="Pfeil nach rechts 27"/>
            <p:cNvSpPr/>
            <p:nvPr/>
          </p:nvSpPr>
          <p:spPr>
            <a:xfrm>
              <a:off x="1098208" y="176204"/>
              <a:ext cx="205737" cy="248288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9" name="Pfeil nach rechts 4"/>
            <p:cNvSpPr/>
            <p:nvPr/>
          </p:nvSpPr>
          <p:spPr>
            <a:xfrm>
              <a:off x="1098208" y="225862"/>
              <a:ext cx="144016" cy="14897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355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800" kern="1200"/>
            </a:p>
          </p:txBody>
        </p:sp>
      </p:grpSp>
      <p:grpSp>
        <p:nvGrpSpPr>
          <p:cNvPr id="30" name="Gruppieren 29"/>
          <p:cNvGrpSpPr/>
          <p:nvPr/>
        </p:nvGrpSpPr>
        <p:grpSpPr>
          <a:xfrm>
            <a:off x="3227624" y="4540108"/>
            <a:ext cx="1013482" cy="566015"/>
            <a:chOff x="55471" y="628794"/>
            <a:chExt cx="890612" cy="445306"/>
          </a:xfrm>
        </p:grpSpPr>
        <p:sp>
          <p:nvSpPr>
            <p:cNvPr id="31" name="Abgerundetes Rechteck 30"/>
            <p:cNvSpPr/>
            <p:nvPr/>
          </p:nvSpPr>
          <p:spPr>
            <a:xfrm>
              <a:off x="55471" y="628794"/>
              <a:ext cx="890612" cy="445306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2" name="Abgerundetes Rechteck 4"/>
            <p:cNvSpPr/>
            <p:nvPr/>
          </p:nvSpPr>
          <p:spPr>
            <a:xfrm>
              <a:off x="77209" y="650532"/>
              <a:ext cx="847136" cy="40183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4290" tIns="34290" rIns="34290" bIns="34290" numCol="1" spcCol="1270" anchor="ctr" anchorCtr="0">
              <a:noAutofit/>
            </a:bodyPr>
            <a:lstStyle/>
            <a:p>
              <a:pPr lvl="0" algn="ctr" defTabSz="400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900" dirty="0" err="1" smtClean="0"/>
                <a:t>Build</a:t>
              </a:r>
              <a:r>
                <a:rPr lang="de-DE" sz="900" dirty="0" smtClean="0"/>
                <a:t> CART</a:t>
              </a:r>
            </a:p>
            <a:p>
              <a:pPr lvl="0" algn="ctr" defTabSz="400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900" dirty="0" err="1" smtClean="0"/>
                <a:t>wi</a:t>
              </a:r>
              <a:r>
                <a:rPr lang="de-DE" sz="900" kern="1200" dirty="0" err="1" smtClean="0"/>
                <a:t>th</a:t>
              </a:r>
              <a:r>
                <a:rPr lang="de-DE" sz="900" kern="1200" dirty="0" smtClean="0"/>
                <a:t> an optimal</a:t>
              </a:r>
            </a:p>
            <a:p>
              <a:pPr lvl="0" algn="ctr" defTabSz="400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900" kern="1200" dirty="0" err="1" smtClean="0"/>
                <a:t>sized</a:t>
              </a:r>
              <a:r>
                <a:rPr lang="de-DE" sz="900" kern="1200" dirty="0" smtClean="0"/>
                <a:t> sample</a:t>
              </a:r>
              <a:endParaRPr lang="en-US" sz="900" kern="1200" dirty="0"/>
            </a:p>
          </p:txBody>
        </p:sp>
      </p:grpSp>
      <p:sp>
        <p:nvSpPr>
          <p:cNvPr id="3" name="Textfeld 2"/>
          <p:cNvSpPr txBox="1"/>
          <p:nvPr/>
        </p:nvSpPr>
        <p:spPr>
          <a:xfrm>
            <a:off x="693526" y="3148913"/>
            <a:ext cx="256480" cy="15087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</a:pPr>
            <a:r>
              <a:rPr lang="de-DE" sz="900" dirty="0" smtClean="0"/>
              <a:t>i +=1</a:t>
            </a:r>
            <a:endParaRPr lang="en-US" sz="900" dirty="0" smtClean="0"/>
          </a:p>
        </p:txBody>
      </p:sp>
      <p:sp>
        <p:nvSpPr>
          <p:cNvPr id="9" name="Fußzeilenplatzhalt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Predicting and Learning the Performance of Configurable Systems, Lion Wagner</a:t>
            </a:r>
            <a:endParaRPr lang="de-DE" dirty="0"/>
          </a:p>
        </p:txBody>
      </p:sp>
      <p:sp>
        <p:nvSpPr>
          <p:cNvPr id="5" name="Rechteck 4"/>
          <p:cNvSpPr/>
          <p:nvPr/>
        </p:nvSpPr>
        <p:spPr>
          <a:xfrm>
            <a:off x="6159730" y="3148913"/>
            <a:ext cx="1261261" cy="10392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 smtClean="0"/>
          </a:p>
        </p:txBody>
      </p:sp>
    </p:spTree>
    <p:extLst>
      <p:ext uri="{BB962C8B-B14F-4D97-AF65-F5344CB8AC3E}">
        <p14:creationId xmlns:p14="http://schemas.microsoft.com/office/powerpoint/2010/main" val="1201779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6EBB5527-E5D0-4D6F-8B31-FEAEBF290B5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>
                                            <p:graphicEl>
                                              <a:dgm id="{6EBB5527-E5D0-4D6F-8B31-FEAEBF290B5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5E592FEC-B291-4DA0-B8B3-80E94ABB1DE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>
                                            <p:graphicEl>
                                              <a:dgm id="{5E592FEC-B291-4DA0-B8B3-80E94ABB1DE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2A828693-5A9C-4FBC-9DCE-14BDA687CFC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>
                                            <p:graphicEl>
                                              <a:dgm id="{2A828693-5A9C-4FBC-9DCE-14BDA687CFC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191FCE4C-9ACB-491A-B3C1-85D9E909383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>
                                            <p:graphicEl>
                                              <a:dgm id="{191FCE4C-9ACB-491A-B3C1-85D9E909383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5A8AD4EF-CDA2-49F2-A7DE-FF7ED95EA06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">
                                            <p:graphicEl>
                                              <a:dgm id="{5A8AD4EF-CDA2-49F2-A7DE-FF7ED95EA06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A2079E9E-B29C-4936-A9B5-5119603F1ED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">
                                            <p:graphicEl>
                                              <a:dgm id="{A2079E9E-B29C-4936-A9B5-5119603F1ED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1" grpId="0" uiExpand="1">
        <p:bldSub>
          <a:bldDgm bld="one"/>
        </p:bldSub>
      </p:bldGraphic>
      <p:bldP spid="15" grpId="0"/>
      <p:bldP spid="26" grpId="0"/>
      <p:bldP spid="3" grpId="0"/>
      <p:bldP spid="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439264-003E-41D1-9419-80DA63BD3EAB}" type="datetime1">
              <a:rPr lang="de-DE" smtClean="0"/>
              <a:t>27.06.2019</a:t>
            </a:fld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Advantages/Disadvantages</a:t>
            </a:r>
            <a:endParaRPr lang="en-US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Progressive Sampling</a:t>
            </a:r>
            <a:endParaRPr lang="en-US" dirty="0"/>
          </a:p>
        </p:txBody>
      </p:sp>
      <p:sp>
        <p:nvSpPr>
          <p:cNvPr id="9" name="Textfeld 8"/>
          <p:cNvSpPr txBox="1"/>
          <p:nvPr/>
        </p:nvSpPr>
        <p:spPr>
          <a:xfrm>
            <a:off x="390000" y="1238407"/>
            <a:ext cx="6363600" cy="178510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Blip>
                <a:blip r:embed="rId2"/>
              </a:buBlip>
            </a:pPr>
            <a:r>
              <a:rPr lang="en-US" sz="1600" dirty="0" smtClean="0"/>
              <a:t>also considers sampling cost</a:t>
            </a:r>
          </a:p>
          <a:p>
            <a:pPr marL="285750" indent="-285750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Blip>
                <a:blip r:embed="rId2"/>
              </a:buBlip>
            </a:pPr>
            <a:r>
              <a:rPr lang="en-US" sz="1600" dirty="0" smtClean="0"/>
              <a:t>up </a:t>
            </a:r>
            <a:r>
              <a:rPr lang="en-US" sz="1600" dirty="0"/>
              <a:t>to 99% accuracy</a:t>
            </a:r>
            <a:endParaRPr lang="en-US" sz="1600" dirty="0" smtClean="0"/>
          </a:p>
          <a:p>
            <a:pPr marL="285750" indent="-285750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Blip>
                <a:blip r:embed="rId2"/>
              </a:buBlip>
            </a:pPr>
            <a:endParaRPr lang="en-US" sz="1600" dirty="0" smtClean="0"/>
          </a:p>
          <a:p>
            <a:pPr marL="266700" indent="-266700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Blip>
                <a:blip r:embed="rId3"/>
              </a:buBlip>
            </a:pPr>
            <a:r>
              <a:rPr lang="en-US" sz="1600" dirty="0" smtClean="0"/>
              <a:t>can use a significantly larger sample then other approaches</a:t>
            </a:r>
          </a:p>
          <a:p>
            <a:pPr marL="266700" indent="-266700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Blip>
                <a:blip r:embed="rId3"/>
              </a:buBlip>
            </a:pPr>
            <a:r>
              <a:rPr lang="en-US" sz="1600" dirty="0" smtClean="0"/>
              <a:t>initial sample generation has high influence on accuracy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Predicting and Learning the Performance of Configurable Systems, Lion Wagner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90069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Diagramm 11"/>
          <p:cNvGraphicFramePr/>
          <p:nvPr>
            <p:extLst>
              <p:ext uri="{D42A27DB-BD31-4B8C-83A1-F6EECF244321}">
                <p14:modId xmlns:p14="http://schemas.microsoft.com/office/powerpoint/2010/main" val="2589485940"/>
              </p:ext>
            </p:extLst>
          </p:nvPr>
        </p:nvGraphicFramePr>
        <p:xfrm>
          <a:off x="390262" y="2276012"/>
          <a:ext cx="6839479" cy="14779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Textfeld 8"/>
          <p:cNvSpPr txBox="1"/>
          <p:nvPr/>
        </p:nvSpPr>
        <p:spPr>
          <a:xfrm>
            <a:off x="378669" y="3668123"/>
            <a:ext cx="1992533" cy="2954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</a:pPr>
            <a:r>
              <a:rPr lang="en-US" sz="1600" dirty="0" smtClean="0"/>
              <a:t>Progressive </a:t>
            </a:r>
            <a:r>
              <a:rPr lang="en-US" sz="1600" dirty="0" smtClean="0"/>
              <a:t>Sampling</a:t>
            </a:r>
            <a:endParaRPr lang="en-US" sz="1600" dirty="0" smtClean="0"/>
          </a:p>
        </p:txBody>
      </p:sp>
      <p:graphicFrame>
        <p:nvGraphicFramePr>
          <p:cNvPr id="10" name="Diagramm 9"/>
          <p:cNvGraphicFramePr/>
          <p:nvPr>
            <p:extLst>
              <p:ext uri="{D42A27DB-BD31-4B8C-83A1-F6EECF244321}">
                <p14:modId xmlns:p14="http://schemas.microsoft.com/office/powerpoint/2010/main" val="977643837"/>
              </p:ext>
            </p:extLst>
          </p:nvPr>
        </p:nvGraphicFramePr>
        <p:xfrm>
          <a:off x="390263" y="847445"/>
          <a:ext cx="6839479" cy="1479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FF6709-4F35-4412-AF5A-AFBA6EB91E5A}" type="datetime1">
              <a:rPr lang="de-DE" smtClean="0"/>
              <a:t>27.06.2019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Predicting and Learning the Performance of Configurable Systems, Lion Wagner</a:t>
            </a:r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Sampling Techniques</a:t>
            </a:r>
            <a:endParaRPr lang="en-US" dirty="0"/>
          </a:p>
        </p:txBody>
      </p:sp>
      <p:sp>
        <p:nvSpPr>
          <p:cNvPr id="7" name="Textfeld 6"/>
          <p:cNvSpPr txBox="1"/>
          <p:nvPr/>
        </p:nvSpPr>
        <p:spPr>
          <a:xfrm>
            <a:off x="390261" y="781395"/>
            <a:ext cx="1684757" cy="26827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</a:pPr>
            <a:r>
              <a:rPr lang="en-US" sz="1600" dirty="0" smtClean="0"/>
              <a:t>Random Sampling</a:t>
            </a:r>
            <a:endParaRPr lang="en-US" sz="1600" dirty="0" smtClean="0"/>
          </a:p>
        </p:txBody>
      </p:sp>
      <p:sp>
        <p:nvSpPr>
          <p:cNvPr id="8" name="Textfeld 7"/>
          <p:cNvSpPr txBox="1"/>
          <p:nvPr/>
        </p:nvSpPr>
        <p:spPr>
          <a:xfrm>
            <a:off x="378669" y="2209961"/>
            <a:ext cx="2447786" cy="2954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</a:pPr>
            <a:r>
              <a:rPr lang="en-US" sz="1600" dirty="0" smtClean="0"/>
              <a:t>Clustering based Sampling</a:t>
            </a:r>
            <a:endParaRPr lang="en-US" sz="1600" dirty="0" smtClean="0"/>
          </a:p>
        </p:txBody>
      </p:sp>
      <p:graphicFrame>
        <p:nvGraphicFramePr>
          <p:cNvPr id="13" name="Diagramm 12"/>
          <p:cNvGraphicFramePr/>
          <p:nvPr>
            <p:extLst>
              <p:ext uri="{D42A27DB-BD31-4B8C-83A1-F6EECF244321}">
                <p14:modId xmlns:p14="http://schemas.microsoft.com/office/powerpoint/2010/main" val="3190125422"/>
              </p:ext>
            </p:extLst>
          </p:nvPr>
        </p:nvGraphicFramePr>
        <p:xfrm>
          <a:off x="401855" y="3836650"/>
          <a:ext cx="6839479" cy="12757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</p:spTree>
    <p:extLst>
      <p:ext uri="{BB962C8B-B14F-4D97-AF65-F5344CB8AC3E}">
        <p14:creationId xmlns:p14="http://schemas.microsoft.com/office/powerpoint/2010/main" val="2074414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2" grpId="0">
        <p:bldAsOne/>
      </p:bldGraphic>
      <p:bldP spid="9" grpId="0"/>
      <p:bldGraphic spid="10" grpId="0">
        <p:bldAsOne/>
      </p:bldGraphic>
      <p:bldP spid="7" grpId="0"/>
      <p:bldP spid="8" grpId="0"/>
      <p:bldGraphic spid="13" grpId="0">
        <p:bldAsOne/>
      </p:bldGraphic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914D6-ACAD-4D87-A993-D4887DC4EAEC}" type="datetime1">
              <a:rPr lang="de-DE" smtClean="0"/>
              <a:t>27.06.2019</a:t>
            </a:fld>
            <a:endParaRPr lang="de-DE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graphicFrame>
        <p:nvGraphicFramePr>
          <p:cNvPr id="9" name="Diagramm 8"/>
          <p:cNvGraphicFramePr/>
          <p:nvPr>
            <p:extLst>
              <p:ext uri="{D42A27DB-BD31-4B8C-83A1-F6EECF244321}">
                <p14:modId xmlns:p14="http://schemas.microsoft.com/office/powerpoint/2010/main" val="4202646180"/>
              </p:ext>
            </p:extLst>
          </p:nvPr>
        </p:nvGraphicFramePr>
        <p:xfrm>
          <a:off x="596949" y="1997310"/>
          <a:ext cx="4237306" cy="23965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2" name="Textfeld 11"/>
          <p:cNvSpPr txBox="1"/>
          <p:nvPr/>
        </p:nvSpPr>
        <p:spPr>
          <a:xfrm>
            <a:off x="390263" y="780652"/>
            <a:ext cx="6868355" cy="104028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179388" indent="-179388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600" dirty="0" smtClean="0"/>
              <a:t>Main Problem: Reduction/Filtering of an exponential Configuration Space</a:t>
            </a:r>
          </a:p>
          <a:p>
            <a:pPr marL="536004" lvl="1" indent="-179388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600" dirty="0" smtClean="0"/>
              <a:t>Solved by using good sampling techniques</a:t>
            </a:r>
            <a:endParaRPr lang="en-US" sz="1600" dirty="0"/>
          </a:p>
          <a:p>
            <a:pPr marL="179388" indent="-179388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600" dirty="0" smtClean="0"/>
              <a:t>Learning with typical machine learning strategies</a:t>
            </a:r>
            <a:endParaRPr lang="en-US" sz="1600" dirty="0"/>
          </a:p>
        </p:txBody>
      </p:sp>
      <p:sp>
        <p:nvSpPr>
          <p:cNvPr id="15" name="Textfeld 14"/>
          <p:cNvSpPr txBox="1"/>
          <p:nvPr/>
        </p:nvSpPr>
        <p:spPr>
          <a:xfrm>
            <a:off x="390263" y="4572000"/>
            <a:ext cx="5767797" cy="66787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179388" indent="-179388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A</a:t>
            </a:r>
            <a:r>
              <a:rPr lang="en-US" sz="1600" dirty="0" smtClean="0"/>
              <a:t> good balance </a:t>
            </a:r>
            <a:r>
              <a:rPr lang="en-US" sz="1600" dirty="0"/>
              <a:t>between the </a:t>
            </a:r>
            <a:r>
              <a:rPr lang="en-US" sz="1600" dirty="0" smtClean="0"/>
              <a:t>sample size and </a:t>
            </a:r>
            <a:r>
              <a:rPr lang="en-US" sz="1600" dirty="0"/>
              <a:t>accuracy is </a:t>
            </a:r>
            <a:r>
              <a:rPr lang="en-US" sz="1600" dirty="0" smtClean="0"/>
              <a:t>key</a:t>
            </a:r>
          </a:p>
          <a:p>
            <a:pPr marL="179388" indent="-179388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600" dirty="0" smtClean="0"/>
              <a:t>There is n</a:t>
            </a:r>
            <a:r>
              <a:rPr lang="en-US" sz="1600" dirty="0" smtClean="0"/>
              <a:t>o </a:t>
            </a:r>
            <a:r>
              <a:rPr lang="en-US" sz="1600" dirty="0" smtClean="0"/>
              <a:t>perfect solution</a:t>
            </a:r>
          </a:p>
        </p:txBody>
      </p:sp>
      <p:sp>
        <p:nvSpPr>
          <p:cNvPr id="23" name="Pfeil nach rechts 22"/>
          <p:cNvSpPr/>
          <p:nvPr/>
        </p:nvSpPr>
        <p:spPr>
          <a:xfrm>
            <a:off x="4953601" y="3494759"/>
            <a:ext cx="640799" cy="314112"/>
          </a:xfrm>
          <a:prstGeom prst="rightArrow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 smtClean="0"/>
          </a:p>
        </p:txBody>
      </p:sp>
      <p:sp>
        <p:nvSpPr>
          <p:cNvPr id="24" name="Pfeil nach rechts 23"/>
          <p:cNvSpPr/>
          <p:nvPr/>
        </p:nvSpPr>
        <p:spPr>
          <a:xfrm>
            <a:off x="4953601" y="4055331"/>
            <a:ext cx="640799" cy="320639"/>
          </a:xfrm>
          <a:prstGeom prst="rightArrow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 smtClean="0"/>
          </a:p>
        </p:txBody>
      </p:sp>
      <p:sp>
        <p:nvSpPr>
          <p:cNvPr id="25" name="Pfeil nach rechts 24"/>
          <p:cNvSpPr/>
          <p:nvPr/>
        </p:nvSpPr>
        <p:spPr>
          <a:xfrm>
            <a:off x="4953601" y="2937150"/>
            <a:ext cx="640800" cy="320639"/>
          </a:xfrm>
          <a:prstGeom prst="rightArrow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 smtClean="0"/>
          </a:p>
        </p:txBody>
      </p:sp>
      <p:grpSp>
        <p:nvGrpSpPr>
          <p:cNvPr id="35" name="Gruppieren 34"/>
          <p:cNvGrpSpPr/>
          <p:nvPr/>
        </p:nvGrpSpPr>
        <p:grpSpPr>
          <a:xfrm>
            <a:off x="5695445" y="2915269"/>
            <a:ext cx="1185674" cy="1482584"/>
            <a:chOff x="5621118" y="2332442"/>
            <a:chExt cx="1185674" cy="1482584"/>
          </a:xfrm>
        </p:grpSpPr>
        <p:grpSp>
          <p:nvGrpSpPr>
            <p:cNvPr id="26" name="Gruppieren 25"/>
            <p:cNvGrpSpPr/>
            <p:nvPr/>
          </p:nvGrpSpPr>
          <p:grpSpPr>
            <a:xfrm>
              <a:off x="5621118" y="2332442"/>
              <a:ext cx="1185674" cy="364403"/>
              <a:chOff x="4754005" y="1195"/>
              <a:chExt cx="1482518" cy="741259"/>
            </a:xfrm>
          </p:grpSpPr>
          <p:sp>
            <p:nvSpPr>
              <p:cNvPr id="27" name="Abgerundetes Rechteck 26"/>
              <p:cNvSpPr/>
              <p:nvPr/>
            </p:nvSpPr>
            <p:spPr>
              <a:xfrm>
                <a:off x="4754005" y="1195"/>
                <a:ext cx="1482518" cy="741259"/>
              </a:xfrm>
              <a:prstGeom prst="roundRect">
                <a:avLst>
                  <a:gd name="adj" fmla="val 10000"/>
                </a:avLst>
              </a:prstGeom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3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28" name="Abgerundetes Rechteck 4"/>
              <p:cNvSpPr/>
              <p:nvPr/>
            </p:nvSpPr>
            <p:spPr>
              <a:xfrm>
                <a:off x="4775716" y="22906"/>
                <a:ext cx="1439096" cy="697837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12700" tIns="12700" rIns="12700" bIns="12700" numCol="1" spcCol="1270" anchor="ctr" anchorCtr="0">
                <a:noAutofit/>
              </a:bodyPr>
              <a:lstStyle/>
              <a:p>
                <a:pPr lvl="0" algn="ctr" defTabSz="8890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400" kern="1200" dirty="0" smtClean="0"/>
                  <a:t>Prediction</a:t>
                </a:r>
                <a:endParaRPr lang="en-US" sz="1400" kern="1200" dirty="0"/>
              </a:p>
            </p:txBody>
          </p:sp>
        </p:grpSp>
        <p:grpSp>
          <p:nvGrpSpPr>
            <p:cNvPr id="29" name="Gruppieren 28"/>
            <p:cNvGrpSpPr/>
            <p:nvPr/>
          </p:nvGrpSpPr>
          <p:grpSpPr>
            <a:xfrm>
              <a:off x="5621118" y="2893029"/>
              <a:ext cx="1185674" cy="364403"/>
              <a:chOff x="4754005" y="1195"/>
              <a:chExt cx="1482518" cy="741259"/>
            </a:xfrm>
          </p:grpSpPr>
          <p:sp>
            <p:nvSpPr>
              <p:cNvPr id="30" name="Abgerundetes Rechteck 29"/>
              <p:cNvSpPr/>
              <p:nvPr/>
            </p:nvSpPr>
            <p:spPr>
              <a:xfrm>
                <a:off x="4754005" y="1195"/>
                <a:ext cx="1482518" cy="741259"/>
              </a:xfrm>
              <a:prstGeom prst="roundRect">
                <a:avLst>
                  <a:gd name="adj" fmla="val 10000"/>
                </a:avLst>
              </a:prstGeom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3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31" name="Abgerundetes Rechteck 4"/>
              <p:cNvSpPr/>
              <p:nvPr/>
            </p:nvSpPr>
            <p:spPr>
              <a:xfrm>
                <a:off x="4775717" y="22906"/>
                <a:ext cx="1439096" cy="697838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12700" tIns="12700" rIns="12700" bIns="12700" numCol="1" spcCol="1270" anchor="ctr" anchorCtr="0">
                <a:noAutofit/>
              </a:bodyPr>
              <a:lstStyle/>
              <a:p>
                <a:pPr lvl="0" algn="ctr" defTabSz="8890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400" kern="1200" dirty="0" smtClean="0"/>
                  <a:t>Optimization</a:t>
                </a:r>
                <a:endParaRPr lang="en-US" sz="1400" kern="1200" dirty="0"/>
              </a:p>
            </p:txBody>
          </p:sp>
        </p:grpSp>
        <p:grpSp>
          <p:nvGrpSpPr>
            <p:cNvPr id="32" name="Gruppieren 31"/>
            <p:cNvGrpSpPr/>
            <p:nvPr/>
          </p:nvGrpSpPr>
          <p:grpSpPr>
            <a:xfrm>
              <a:off x="5621118" y="3450623"/>
              <a:ext cx="1185674" cy="364403"/>
              <a:chOff x="4754005" y="1195"/>
              <a:chExt cx="1482518" cy="741259"/>
            </a:xfrm>
          </p:grpSpPr>
          <p:sp>
            <p:nvSpPr>
              <p:cNvPr id="33" name="Abgerundetes Rechteck 32"/>
              <p:cNvSpPr/>
              <p:nvPr/>
            </p:nvSpPr>
            <p:spPr>
              <a:xfrm>
                <a:off x="4754005" y="1195"/>
                <a:ext cx="1482518" cy="741259"/>
              </a:xfrm>
              <a:prstGeom prst="roundRect">
                <a:avLst>
                  <a:gd name="adj" fmla="val 10000"/>
                </a:avLst>
              </a:prstGeom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3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34" name="Abgerundetes Rechteck 4"/>
              <p:cNvSpPr/>
              <p:nvPr/>
            </p:nvSpPr>
            <p:spPr>
              <a:xfrm>
                <a:off x="4775716" y="22906"/>
                <a:ext cx="1439096" cy="697837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12700" tIns="12700" rIns="12700" bIns="12700" numCol="1" spcCol="1270" anchor="ctr" anchorCtr="0">
                <a:noAutofit/>
              </a:bodyPr>
              <a:lstStyle/>
              <a:p>
                <a:pPr lvl="0" algn="ctr" defTabSz="8890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400" kern="1200" dirty="0" smtClean="0"/>
                  <a:t>Analysis</a:t>
                </a:r>
                <a:endParaRPr lang="en-US" sz="1400" kern="1200" dirty="0"/>
              </a:p>
            </p:txBody>
          </p:sp>
        </p:grpSp>
      </p:grpSp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Predicting and Learning the Performance of Configurable Systems, Lion Wagner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05094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nhaltsplatzhalter 18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9" t="48303" r="49884" b="1919"/>
          <a:stretch/>
        </p:blipFill>
        <p:spPr>
          <a:xfrm>
            <a:off x="742841" y="1208303"/>
            <a:ext cx="2333003" cy="2025353"/>
          </a:xfrm>
        </p:spPr>
      </p:pic>
      <p:sp>
        <p:nvSpPr>
          <p:cNvPr id="18" name="Textplatzhalter 1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noProof="0" dirty="0" smtClean="0"/>
              <a:t>Programs are getting more and more configuration options.</a:t>
            </a:r>
            <a:endParaRPr lang="en-US" noProof="0" dirty="0"/>
          </a:p>
        </p:txBody>
      </p:sp>
      <p:sp>
        <p:nvSpPr>
          <p:cNvPr id="16" name="Titel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Motivation: More Configurations appear</a:t>
            </a:r>
            <a:endParaRPr lang="en-US" noProof="0" dirty="0"/>
          </a:p>
        </p:txBody>
      </p:sp>
      <p:pic>
        <p:nvPicPr>
          <p:cNvPr id="20" name="Grafik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6322" y="1416651"/>
            <a:ext cx="1780254" cy="1428966"/>
          </a:xfrm>
          <a:prstGeom prst="rect">
            <a:avLst/>
          </a:prstGeom>
        </p:spPr>
      </p:pic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69FED-B075-4BFB-B0F0-D445629274D2}" type="datetime1">
              <a:rPr lang="de-DE" smtClean="0"/>
              <a:t>27.06.2019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Predicting and Learning the Performance of Configurable Systems, Lion Wagner</a:t>
            </a:r>
            <a:endParaRPr lang="de-DE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80" b="51551"/>
          <a:stretch/>
        </p:blipFill>
        <p:spPr>
          <a:xfrm>
            <a:off x="3166183" y="2988081"/>
            <a:ext cx="2549541" cy="2144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478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Motivation: Configurations matter!</a:t>
            </a:r>
            <a:endParaRPr lang="en-US" noProof="0" dirty="0"/>
          </a:p>
        </p:txBody>
      </p:sp>
      <p:pic>
        <p:nvPicPr>
          <p:cNvPr id="10" name="Inhaltsplatzhalter 9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168" r="40"/>
          <a:stretch/>
        </p:blipFill>
        <p:spPr>
          <a:xfrm>
            <a:off x="4452974" y="1074222"/>
            <a:ext cx="2533650" cy="2950577"/>
          </a:xfrm>
        </p:spPr>
      </p:pic>
      <p:sp>
        <p:nvSpPr>
          <p:cNvPr id="13" name="Textfeld 12"/>
          <p:cNvSpPr txBox="1"/>
          <p:nvPr/>
        </p:nvSpPr>
        <p:spPr>
          <a:xfrm>
            <a:off x="390263" y="745683"/>
            <a:ext cx="5727530" cy="2954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</a:pPr>
            <a:r>
              <a:rPr lang="en-US" sz="1600" dirty="0" smtClean="0"/>
              <a:t>But: Bad configurations can have a big impact on performance:</a:t>
            </a:r>
          </a:p>
        </p:txBody>
      </p:sp>
      <p:graphicFrame>
        <p:nvGraphicFramePr>
          <p:cNvPr id="15" name="Diagramm 14"/>
          <p:cNvGraphicFramePr/>
          <p:nvPr>
            <p:extLst>
              <p:ext uri="{D42A27DB-BD31-4B8C-83A1-F6EECF244321}">
                <p14:modId xmlns:p14="http://schemas.microsoft.com/office/powerpoint/2010/main" val="3388480433"/>
              </p:ext>
            </p:extLst>
          </p:nvPr>
        </p:nvGraphicFramePr>
        <p:xfrm>
          <a:off x="498563" y="4024799"/>
          <a:ext cx="6622877" cy="11664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0EFDA-CC0C-4D2B-92EE-A836E9904F4E}" type="datetime1">
              <a:rPr lang="de-DE" smtClean="0"/>
              <a:t>27.06.2019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Predicting and Learning the Performance of Configurable Systems, Lion Wagner</a:t>
            </a:r>
            <a:endParaRPr lang="de-DE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555" y="1044264"/>
            <a:ext cx="4165419" cy="2947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928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B7C0366C-B851-41B8-B8D4-83E795BB368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>
                                            <p:graphicEl>
                                              <a:dgm id="{B7C0366C-B851-41B8-B8D4-83E795BB368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6759E248-8EEC-4C71-806E-55CE0477B50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>
                                            <p:graphicEl>
                                              <a:dgm id="{6759E248-8EEC-4C71-806E-55CE0477B50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C9E39DCD-DB2D-4196-A86B-E8579F7D995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>
                                            <p:graphicEl>
                                              <a:dgm id="{C9E39DCD-DB2D-4196-A86B-E8579F7D995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09D76209-7A52-4FF2-BEBE-612ABCB4968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>
                                            <p:graphicEl>
                                              <a:dgm id="{09D76209-7A52-4FF2-BEBE-612ABCB4968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B9C9112B-C191-4FC1-8014-565CE30D8C9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>
                                            <p:graphicEl>
                                              <a:dgm id="{B9C9112B-C191-4FC1-8014-565CE30D8C9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5" grpId="0">
        <p:bldSub>
          <a:bldDgm bld="one"/>
        </p:bldSub>
      </p:bldGraphic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Motivation: Configurations matter!</a:t>
            </a:r>
            <a:endParaRPr lang="en-US" noProof="0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16B9F4-6C45-4DAA-B3FC-71385C5AF5D6}" type="datetime1">
              <a:rPr lang="de-DE" smtClean="0"/>
              <a:t>27.06.2019</a:t>
            </a:fld>
            <a:endParaRPr lang="de-DE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15" r="15475"/>
          <a:stretch/>
        </p:blipFill>
        <p:spPr>
          <a:xfrm>
            <a:off x="617220" y="3193059"/>
            <a:ext cx="1584960" cy="1456434"/>
          </a:xfrm>
          <a:prstGeom prst="rect">
            <a:avLst/>
          </a:prstGeom>
        </p:spPr>
      </p:pic>
      <p:sp>
        <p:nvSpPr>
          <p:cNvPr id="9" name="Textfeld 8"/>
          <p:cNvSpPr txBox="1"/>
          <p:nvPr/>
        </p:nvSpPr>
        <p:spPr>
          <a:xfrm>
            <a:off x="2564003" y="3787136"/>
            <a:ext cx="3991477" cy="26827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</a:pPr>
            <a:r>
              <a:rPr lang="en-US" sz="1600" dirty="0" smtClean="0"/>
              <a:t>Can’t we just measure every configuration?</a:t>
            </a:r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Predicting and Learning the Performance of Configurable Systems, Lion Wagner</a:t>
            </a:r>
            <a:endParaRPr lang="de-DE" dirty="0"/>
          </a:p>
        </p:txBody>
      </p:sp>
      <p:graphicFrame>
        <p:nvGraphicFramePr>
          <p:cNvPr id="10" name="Diagramm 9"/>
          <p:cNvGraphicFramePr/>
          <p:nvPr>
            <p:extLst>
              <p:ext uri="{D42A27DB-BD31-4B8C-83A1-F6EECF244321}">
                <p14:modId xmlns:p14="http://schemas.microsoft.com/office/powerpoint/2010/main" val="3353470279"/>
              </p:ext>
            </p:extLst>
          </p:nvPr>
        </p:nvGraphicFramePr>
        <p:xfrm>
          <a:off x="997219" y="764328"/>
          <a:ext cx="5625565" cy="25315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064248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D9A5C27A-7BBB-4DBE-B184-D83BDAD20BB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graphicEl>
                                              <a:dgm id="{D9A5C27A-7BBB-4DBE-B184-D83BDAD20BB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7A3720DE-0B8A-45CF-9785-2099059C91C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>
                                            <p:graphicEl>
                                              <a:dgm id="{7A3720DE-0B8A-45CF-9785-2099059C91C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5FC871B5-5D15-47F0-AA19-BFE93B14A2D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>
                                            <p:graphicEl>
                                              <a:dgm id="{5FC871B5-5D15-47F0-AA19-BFE93B14A2D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FB62D308-3229-4A83-80FE-33CE2FFCFEB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>
                                            <p:graphicEl>
                                              <a:dgm id="{FB62D308-3229-4A83-80FE-33CE2FFCFEB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112D9743-84C6-4DD0-9FE0-8E73DAC8AE5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>
                                            <p:graphicEl>
                                              <a:dgm id="{112D9743-84C6-4DD0-9FE0-8E73DAC8AE5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B95021D6-265B-410D-B8BD-A10CF14847E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>
                                            <p:graphicEl>
                                              <a:dgm id="{B95021D6-265B-410D-B8BD-A10CF14847E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326E3011-DBA6-4839-969F-E2A899FEEAD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>
                                            <p:graphicEl>
                                              <a:dgm id="{326E3011-DBA6-4839-969F-E2A899FEEAD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B0673213-C056-470B-BAA4-25DFDF0DCD1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>
                                            <p:graphicEl>
                                              <a:dgm id="{B0673213-C056-470B-BAA4-25DFDF0DCD1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F24B7A92-AC69-4AC3-A795-99A78BA0E1A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">
                                            <p:graphicEl>
                                              <a:dgm id="{F24B7A92-AC69-4AC3-A795-99A78BA0E1A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B4591EC8-C9B8-4E06-9DC9-CECE383F66D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">
                                            <p:graphicEl>
                                              <a:dgm id="{B4591EC8-C9B8-4E06-9DC9-CECE383F66D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Graphic spid="10" grpId="0" uiExpand="1">
        <p:bldSub>
          <a:bldDgm bld="one"/>
        </p:bldSub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nhaltsplatzhalt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402447" y="792043"/>
            <a:ext cx="2089960" cy="1938928"/>
          </a:xfrm>
        </p:spPr>
      </p:pic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7BE06-5811-4424-AE74-C6EC2D0119AF}" type="datetime1">
              <a:rPr lang="de-DE" smtClean="0"/>
              <a:t>27.06.2019</a:t>
            </a:fld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1600" dirty="0" smtClean="0"/>
              <a:t>Have a look at Berkley DB (C):</a:t>
            </a:r>
            <a:endParaRPr lang="en-US" sz="160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Problem: Examples</a:t>
            </a:r>
            <a:endParaRPr lang="en-US" dirty="0"/>
          </a:p>
        </p:txBody>
      </p:sp>
      <p:sp>
        <p:nvSpPr>
          <p:cNvPr id="9" name="Textfeld 8"/>
          <p:cNvSpPr txBox="1"/>
          <p:nvPr/>
        </p:nvSpPr>
        <p:spPr>
          <a:xfrm>
            <a:off x="401855" y="927068"/>
            <a:ext cx="3294492" cy="104028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179388" indent="-179388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600" dirty="0" smtClean="0"/>
              <a:t>19 features</a:t>
            </a:r>
          </a:p>
          <a:p>
            <a:pPr marL="179388" indent="-179388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600" dirty="0" smtClean="0"/>
              <a:t>2560 configurations</a:t>
            </a:r>
          </a:p>
          <a:p>
            <a:pPr marL="179388" indent="-179388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600" dirty="0" smtClean="0"/>
              <a:t>426h (~18d) for brute force testing</a:t>
            </a:r>
          </a:p>
        </p:txBody>
      </p:sp>
      <p:sp>
        <p:nvSpPr>
          <p:cNvPr id="10" name="Textfeld 9"/>
          <p:cNvSpPr txBox="1"/>
          <p:nvPr/>
        </p:nvSpPr>
        <p:spPr>
          <a:xfrm>
            <a:off x="390000" y="2141238"/>
            <a:ext cx="167640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</a:pPr>
            <a:r>
              <a:rPr lang="en-US" sz="1600" dirty="0" smtClean="0"/>
              <a:t>Let’s go </a:t>
            </a:r>
            <a:r>
              <a:rPr lang="en-US" sz="2000" dirty="0" smtClean="0"/>
              <a:t>larger!</a:t>
            </a:r>
            <a:endParaRPr lang="en-US" sz="1600" dirty="0" smtClean="0"/>
          </a:p>
        </p:txBody>
      </p:sp>
      <p:sp>
        <p:nvSpPr>
          <p:cNvPr id="13" name="Textfeld 12"/>
          <p:cNvSpPr txBox="1"/>
          <p:nvPr/>
        </p:nvSpPr>
        <p:spPr>
          <a:xfrm>
            <a:off x="542940" y="2554968"/>
            <a:ext cx="6538174" cy="10402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9388" indent="-179388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600" dirty="0" smtClean="0"/>
              <a:t>77 features</a:t>
            </a:r>
          </a:p>
          <a:p>
            <a:pPr marL="179388" indent="-179388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600" dirty="0" smtClean="0"/>
              <a:t>3∙10</a:t>
            </a:r>
            <a:r>
              <a:rPr lang="en-US" sz="1600" baseline="30000" dirty="0" smtClean="0"/>
              <a:t>77</a:t>
            </a:r>
            <a:r>
              <a:rPr lang="en-US" sz="1600" dirty="0" smtClean="0"/>
              <a:t> configurations</a:t>
            </a:r>
          </a:p>
          <a:p>
            <a:pPr marL="179388" indent="-179388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600" dirty="0" smtClean="0"/>
              <a:t>Assumption: 1 measurement = 5min (compilation + benchmark)</a:t>
            </a:r>
          </a:p>
        </p:txBody>
      </p:sp>
      <p:sp>
        <p:nvSpPr>
          <p:cNvPr id="14" name="Textfeld 13"/>
          <p:cNvSpPr txBox="1"/>
          <p:nvPr/>
        </p:nvSpPr>
        <p:spPr>
          <a:xfrm>
            <a:off x="1811501" y="2188989"/>
            <a:ext cx="1533600" cy="2954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</a:pPr>
            <a:r>
              <a:rPr lang="en-US" sz="1600" dirty="0" smtClean="0"/>
              <a:t> with SQLite!</a:t>
            </a: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90" t="51130" r="1646" b="10691"/>
          <a:stretch/>
        </p:blipFill>
        <p:spPr>
          <a:xfrm>
            <a:off x="542940" y="3835951"/>
            <a:ext cx="5996756" cy="1264679"/>
          </a:xfrm>
          <a:prstGeom prst="rect">
            <a:avLst/>
          </a:prstGeom>
        </p:spPr>
      </p:pic>
      <p:sp>
        <p:nvSpPr>
          <p:cNvPr id="11" name="Fußzeilenplatzhalt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Predicting and Learning the Performance of Configurable Systems, Lion Wagner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88472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  <p:bldP spid="1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uppieren 18"/>
          <p:cNvGrpSpPr/>
          <p:nvPr/>
        </p:nvGrpSpPr>
        <p:grpSpPr>
          <a:xfrm>
            <a:off x="473757" y="3384107"/>
            <a:ext cx="6672485" cy="1248470"/>
            <a:chOff x="731687" y="3069164"/>
            <a:chExt cx="5637549" cy="1248470"/>
          </a:xfrm>
        </p:grpSpPr>
        <p:sp>
          <p:nvSpPr>
            <p:cNvPr id="13" name="Textfeld 12"/>
            <p:cNvSpPr txBox="1"/>
            <p:nvPr/>
          </p:nvSpPr>
          <p:spPr>
            <a:xfrm rot="5400000">
              <a:off x="3443860" y="3049004"/>
              <a:ext cx="213200" cy="253520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>
                <a:lnSpc>
                  <a:spcPct val="120000"/>
                </a:lnSpc>
                <a:spcBef>
                  <a:spcPts val="625"/>
                </a:spcBef>
                <a:buClr>
                  <a:schemeClr val="accent1"/>
                </a:buClr>
              </a:pPr>
              <a:r>
                <a:rPr lang="en-US" sz="1600" dirty="0"/>
                <a:t>⇔</a:t>
              </a:r>
              <a:endParaRPr lang="en-US" sz="1600" dirty="0" smtClean="0"/>
            </a:p>
          </p:txBody>
        </p:sp>
        <p:sp>
          <p:nvSpPr>
            <p:cNvPr id="14" name="Textfeld 13"/>
            <p:cNvSpPr txBox="1"/>
            <p:nvPr/>
          </p:nvSpPr>
          <p:spPr>
            <a:xfrm>
              <a:off x="731687" y="3354293"/>
              <a:ext cx="5637549" cy="96334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20000"/>
                </a:lnSpc>
                <a:spcBef>
                  <a:spcPts val="625"/>
                </a:spcBef>
                <a:buClr>
                  <a:schemeClr val="accent1"/>
                </a:buClr>
              </a:pPr>
              <a:r>
                <a:rPr lang="en-US" sz="1600" dirty="0" smtClean="0"/>
                <a:t>Valid = Base ∧ (Version1.5 ⊕ Version2.1) ∧ (Version1.5  ⇒ ¬</a:t>
              </a:r>
              <a:r>
                <a:rPr lang="en-US" sz="1600" dirty="0" err="1" smtClean="0"/>
                <a:t>DBServer</a:t>
              </a:r>
              <a:r>
                <a:rPr lang="en-US" sz="1600" dirty="0" smtClean="0"/>
                <a:t>)</a:t>
              </a:r>
            </a:p>
            <a:p>
              <a:pPr marL="266700">
                <a:lnSpc>
                  <a:spcPct val="120000"/>
                </a:lnSpc>
                <a:spcBef>
                  <a:spcPts val="625"/>
                </a:spcBef>
                <a:buClr>
                  <a:schemeClr val="accent1"/>
                </a:buClr>
                <a:tabLst>
                  <a:tab pos="1076325" algn="l"/>
                </a:tabLst>
              </a:pPr>
              <a:r>
                <a:rPr lang="en-US" sz="1600" dirty="0" smtClean="0"/>
                <a:t>Example</a:t>
              </a:r>
              <a:r>
                <a:rPr lang="de-DE" sz="1600" dirty="0" smtClean="0"/>
                <a:t>:</a:t>
              </a:r>
              <a:br>
                <a:rPr lang="de-DE" sz="1600" dirty="0" smtClean="0"/>
              </a:br>
              <a:r>
                <a:rPr lang="en-US" sz="1600" dirty="0" smtClean="0"/>
                <a:t>Default</a:t>
              </a:r>
              <a:r>
                <a:rPr lang="de-DE" sz="1600" dirty="0" smtClean="0"/>
                <a:t> = {Base = 1, Version2.1 = 1, </a:t>
              </a:r>
              <a:r>
                <a:rPr lang="de-DE" sz="1600" dirty="0" err="1" smtClean="0"/>
                <a:t>SearchEngine</a:t>
              </a:r>
              <a:r>
                <a:rPr lang="de-DE" sz="1600" dirty="0" smtClean="0"/>
                <a:t> = 0, </a:t>
              </a:r>
              <a:r>
                <a:rPr lang="de-DE" sz="1600" dirty="0" err="1" smtClean="0"/>
                <a:t>DBServer</a:t>
              </a:r>
              <a:r>
                <a:rPr lang="de-DE" sz="1600" dirty="0" smtClean="0"/>
                <a:t> = 0}</a:t>
              </a:r>
              <a:endParaRPr lang="en-US" sz="1600" dirty="0" smtClean="0"/>
            </a:p>
          </p:txBody>
        </p:sp>
      </p:grp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8E66B6-3470-43C6-A964-C700F93E4724}" type="datetime1">
              <a:rPr lang="de-DE" smtClean="0"/>
              <a:t>27.06.2019</a:t>
            </a:fld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1600" dirty="0" smtClean="0"/>
              <a:t>Presentation of valid configurations as Feature Model</a:t>
            </a:r>
            <a:endParaRPr lang="en-US" sz="1600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Problem: Exponential Configuration Space</a:t>
            </a:r>
            <a:endParaRPr lang="en-US" dirty="0"/>
          </a:p>
        </p:txBody>
      </p:sp>
      <p:sp>
        <p:nvSpPr>
          <p:cNvPr id="10" name="Textfeld 9"/>
          <p:cNvSpPr txBox="1"/>
          <p:nvPr/>
        </p:nvSpPr>
        <p:spPr>
          <a:xfrm>
            <a:off x="473757" y="4780309"/>
            <a:ext cx="5552644" cy="2954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</a:pPr>
            <a:r>
              <a:rPr lang="en-US" sz="1600" dirty="0"/>
              <a:t>⇒ </a:t>
            </a:r>
            <a:r>
              <a:rPr lang="en-US" sz="1600" dirty="0" smtClean="0"/>
              <a:t>all valid configurations </a:t>
            </a:r>
            <a:r>
              <a:rPr lang="en-US" sz="1600" dirty="0"/>
              <a:t>(Configuration </a:t>
            </a:r>
            <a:r>
              <a:rPr lang="en-US" sz="1600" dirty="0" smtClean="0"/>
              <a:t>Space) ∈ O(2</a:t>
            </a:r>
            <a:r>
              <a:rPr lang="en-US" sz="1600" baseline="30000" dirty="0" smtClean="0"/>
              <a:t>#options</a:t>
            </a:r>
            <a:r>
              <a:rPr lang="en-US" sz="1600" dirty="0" smtClean="0"/>
              <a:t>)</a:t>
            </a:r>
          </a:p>
        </p:txBody>
      </p:sp>
      <p:pic>
        <p:nvPicPr>
          <p:cNvPr id="12" name="Grafik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3369" y="1097036"/>
            <a:ext cx="4373257" cy="2139339"/>
          </a:xfrm>
          <a:prstGeom prst="rect">
            <a:avLst/>
          </a:prstGeom>
        </p:spPr>
      </p:pic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Predicting and Learning the Performance of Configurable Systems, Lion Wagner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90988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Performance Learning and Prediction</a:t>
            </a:r>
            <a:endParaRPr lang="en-US" dirty="0"/>
          </a:p>
        </p:txBody>
      </p:sp>
      <p:sp>
        <p:nvSpPr>
          <p:cNvPr id="9" name="Textplatzhalter 8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4294967295"/>
          </p:nvPr>
        </p:nvSpPr>
        <p:spPr>
          <a:xfrm>
            <a:off x="7019925" y="5418138"/>
            <a:ext cx="600075" cy="122237"/>
          </a:xfrm>
        </p:spPr>
        <p:txBody>
          <a:bodyPr/>
          <a:lstStyle/>
          <a:p>
            <a:fld id="{27945832-7A41-4330-80D7-D7F5CC10F4FF}" type="datetime1">
              <a:rPr lang="de-DE" smtClean="0"/>
              <a:t>27.06.2019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42920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390263" y="273055"/>
            <a:ext cx="6839479" cy="281346"/>
          </a:xfrm>
        </p:spPr>
        <p:txBody>
          <a:bodyPr/>
          <a:lstStyle/>
          <a:p>
            <a:r>
              <a:rPr lang="en-US" dirty="0" smtClean="0"/>
              <a:t>The General Approach</a:t>
            </a:r>
            <a:endParaRPr lang="en-US" dirty="0"/>
          </a:p>
        </p:txBody>
      </p:sp>
      <p:graphicFrame>
        <p:nvGraphicFramePr>
          <p:cNvPr id="14" name="Diagramm 13"/>
          <p:cNvGraphicFramePr/>
          <p:nvPr>
            <p:extLst>
              <p:ext uri="{D42A27DB-BD31-4B8C-83A1-F6EECF244321}">
                <p14:modId xmlns:p14="http://schemas.microsoft.com/office/powerpoint/2010/main" val="3296744753"/>
              </p:ext>
            </p:extLst>
          </p:nvPr>
        </p:nvGraphicFramePr>
        <p:xfrm>
          <a:off x="390263" y="1058400"/>
          <a:ext cx="7229737" cy="24485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9" name="Pfeil nach rechts 18"/>
          <p:cNvSpPr/>
          <p:nvPr/>
        </p:nvSpPr>
        <p:spPr>
          <a:xfrm>
            <a:off x="2672739" y="2125617"/>
            <a:ext cx="555829" cy="314112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 smtClean="0"/>
          </a:p>
        </p:txBody>
      </p:sp>
      <p:sp>
        <p:nvSpPr>
          <p:cNvPr id="20" name="Pfeil nach rechts 19"/>
          <p:cNvSpPr/>
          <p:nvPr/>
        </p:nvSpPr>
        <p:spPr>
          <a:xfrm>
            <a:off x="4809005" y="2126175"/>
            <a:ext cx="493677" cy="314112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 smtClean="0"/>
          </a:p>
        </p:txBody>
      </p:sp>
      <p:sp>
        <p:nvSpPr>
          <p:cNvPr id="21" name="Pfeil nach rechts 20"/>
          <p:cNvSpPr/>
          <p:nvPr/>
        </p:nvSpPr>
        <p:spPr>
          <a:xfrm rot="2700000">
            <a:off x="4793601" y="2748122"/>
            <a:ext cx="494959" cy="320639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 smtClean="0"/>
          </a:p>
        </p:txBody>
      </p:sp>
      <p:sp>
        <p:nvSpPr>
          <p:cNvPr id="22" name="Pfeil nach rechts 21"/>
          <p:cNvSpPr/>
          <p:nvPr/>
        </p:nvSpPr>
        <p:spPr>
          <a:xfrm rot="-2700000">
            <a:off x="4766845" y="1500445"/>
            <a:ext cx="494959" cy="320639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 smtClean="0"/>
          </a:p>
        </p:txBody>
      </p:sp>
      <p:pic>
        <p:nvPicPr>
          <p:cNvPr id="32" name="Grafik 3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219" y="1101813"/>
            <a:ext cx="1055961" cy="1058280"/>
          </a:xfrm>
          <a:prstGeom prst="rect">
            <a:avLst/>
          </a:prstGeom>
        </p:spPr>
      </p:pic>
      <p:pic>
        <p:nvPicPr>
          <p:cNvPr id="33" name="Grafik 3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4020" y="1184786"/>
            <a:ext cx="998200" cy="831170"/>
          </a:xfrm>
          <a:prstGeom prst="rect">
            <a:avLst/>
          </a:prstGeom>
        </p:spPr>
      </p:pic>
      <p:sp>
        <p:nvSpPr>
          <p:cNvPr id="34" name="Textfeld 33"/>
          <p:cNvSpPr txBox="1"/>
          <p:nvPr/>
        </p:nvSpPr>
        <p:spPr>
          <a:xfrm>
            <a:off x="401855" y="3616607"/>
            <a:ext cx="3871253" cy="13634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625"/>
              </a:spcBef>
              <a:buClr>
                <a:schemeClr val="accent1"/>
              </a:buClr>
            </a:pPr>
            <a:r>
              <a:rPr lang="en-US" sz="1600" dirty="0" smtClean="0"/>
              <a:t>Presented Techniques:</a:t>
            </a:r>
          </a:p>
          <a:p>
            <a:pPr marL="285750" indent="-285750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600" dirty="0" smtClean="0"/>
              <a:t>Brute Force</a:t>
            </a:r>
          </a:p>
          <a:p>
            <a:pPr marL="285750" indent="-285750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600" dirty="0" smtClean="0"/>
              <a:t>Automated feature </a:t>
            </a:r>
            <a:r>
              <a:rPr lang="en-US" sz="1600" dirty="0"/>
              <a:t>i</a:t>
            </a:r>
            <a:r>
              <a:rPr lang="en-US" sz="1600" dirty="0" smtClean="0"/>
              <a:t>nteraction </a:t>
            </a:r>
            <a:r>
              <a:rPr lang="en-US" sz="1600" dirty="0"/>
              <a:t>d</a:t>
            </a:r>
            <a:r>
              <a:rPr lang="en-US" sz="1600" dirty="0" smtClean="0"/>
              <a:t>etection</a:t>
            </a:r>
          </a:p>
          <a:p>
            <a:pPr marL="285750" indent="-285750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600" dirty="0" smtClean="0"/>
              <a:t>Projective Sampling</a:t>
            </a:r>
            <a:endParaRPr lang="en-US" sz="1600" dirty="0" smtClean="0"/>
          </a:p>
        </p:txBody>
      </p:sp>
      <p:sp>
        <p:nvSpPr>
          <p:cNvPr id="35" name="Multiplizieren 34"/>
          <p:cNvSpPr/>
          <p:nvPr/>
        </p:nvSpPr>
        <p:spPr>
          <a:xfrm>
            <a:off x="331144" y="3809029"/>
            <a:ext cx="1741501" cy="576000"/>
          </a:xfrm>
          <a:prstGeom prst="mathMultiply">
            <a:avLst>
              <a:gd name="adj1" fmla="val 1477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 smtClean="0"/>
          </a:p>
        </p:txBody>
      </p:sp>
      <p:sp>
        <p:nvSpPr>
          <p:cNvPr id="36" name="Datumsplatzhalter 3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EEA28-ED78-4A62-B051-5989B86CB8F5}" type="datetime1">
              <a:rPr lang="de-DE" smtClean="0"/>
              <a:t>27.06.2019</a:t>
            </a:fld>
            <a:endParaRPr lang="de-DE" dirty="0"/>
          </a:p>
        </p:txBody>
      </p:sp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Predicting and Learning the Performance of Configurable Systems, Lion Wagner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12446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dgm id="{C9B3432E-F464-462E-83D4-A45541FBFBA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graphicEl>
                                              <a:dgm id="{C9B3432E-F464-462E-83D4-A45541FBFBA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dgm id="{71CB5F85-2E7C-4927-AAD8-B5D710F2B9C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>
                                            <p:graphicEl>
                                              <a:dgm id="{71CB5F85-2E7C-4927-AAD8-B5D710F2B9C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dgm id="{064E4F55-ACBD-4AA1-908D-DDB03D5C65E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>
                                            <p:graphicEl>
                                              <a:dgm id="{064E4F55-ACBD-4AA1-908D-DDB03D5C65E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dgm id="{3DAF800F-1DF5-449E-80A9-2A46F7B181B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>
                                            <p:graphicEl>
                                              <a:dgm id="{3DAF800F-1DF5-449E-80A9-2A46F7B181B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dgm id="{F38D57A1-A1B8-4497-9ADF-796C8961B21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>
                                            <p:graphicEl>
                                              <a:dgm id="{F38D57A1-A1B8-4497-9ADF-796C8961B21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dgm id="{36EFF10D-7803-48E5-9283-D012D5CAB08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>
                                            <p:graphicEl>
                                              <a:dgm id="{36EFF10D-7803-48E5-9283-D012D5CAB08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dgm id="{1140EA6D-19FA-4DDA-B019-ABFA1109C9B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4">
                                            <p:graphicEl>
                                              <a:dgm id="{1140EA6D-19FA-4DDA-B019-ABFA1109C9B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dgm id="{A8869F46-5AF8-457E-927C-8E08221A67C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4">
                                            <p:graphicEl>
                                              <a:dgm id="{A8869F46-5AF8-457E-927C-8E08221A67C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dgm id="{1FF40DD5-AE38-4AFB-AF41-A943D57C337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4">
                                            <p:graphicEl>
                                              <a:dgm id="{1FF40DD5-AE38-4AFB-AF41-A943D57C337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4" grpId="0" uiExpand="1">
        <p:bldSub>
          <a:bldDgm bld="one"/>
        </p:bldSub>
      </p:bldGraphic>
      <p:bldP spid="19" grpId="0" animBg="1"/>
      <p:bldP spid="20" grpId="0" animBg="1"/>
      <p:bldP spid="21" grpId="0" animBg="1"/>
      <p:bldP spid="22" grpId="0" animBg="1"/>
      <p:bldP spid="34" grpId="0" uiExpand="1" build="p"/>
      <p:bldP spid="3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Automated Feature Interaction Detection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9AD8B-C770-476F-9BD3-3F472A5AB702}" type="datetime1">
              <a:rPr lang="de-DE" smtClean="0"/>
              <a:t>27.06.2019</a:t>
            </a:fld>
            <a:endParaRPr lang="de-DE" dirty="0"/>
          </a:p>
        </p:txBody>
      </p:sp>
      <p:sp>
        <p:nvSpPr>
          <p:cNvPr id="7" name="Inhaltsplatzhalter 2"/>
          <p:cNvSpPr>
            <a:spLocks noGrp="1"/>
          </p:cNvSpPr>
          <p:nvPr>
            <p:ph idx="1"/>
          </p:nvPr>
        </p:nvSpPr>
        <p:spPr>
          <a:xfrm>
            <a:off x="390263" y="625799"/>
            <a:ext cx="6839479" cy="263689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Goal: Assign a performance influence value </a:t>
            </a:r>
            <a:r>
              <a:rPr lang="en-US" dirty="0" smtClean="0">
                <a:latin typeface="Bradley Hand ITC" panose="03070402050302030203" pitchFamily="66" charset="0"/>
              </a:rPr>
              <a:t>∏</a:t>
            </a:r>
            <a:r>
              <a:rPr lang="en-US" dirty="0" smtClean="0"/>
              <a:t> to each feature (interaction).</a:t>
            </a:r>
          </a:p>
          <a:p>
            <a:pPr marL="0" indent="0">
              <a:buNone/>
            </a:pPr>
            <a:r>
              <a:rPr lang="en-US" dirty="0" smtClean="0"/>
              <a:t>A simplified example:</a:t>
            </a:r>
            <a:endParaRPr lang="en-US" dirty="0"/>
          </a:p>
        </p:txBody>
      </p:sp>
      <p:grpSp>
        <p:nvGrpSpPr>
          <p:cNvPr id="8" name="Gruppieren 7"/>
          <p:cNvGrpSpPr/>
          <p:nvPr/>
        </p:nvGrpSpPr>
        <p:grpSpPr>
          <a:xfrm>
            <a:off x="406829" y="1425818"/>
            <a:ext cx="1482518" cy="941263"/>
            <a:chOff x="737686" y="853643"/>
            <a:chExt cx="1482518" cy="741259"/>
          </a:xfrm>
        </p:grpSpPr>
        <p:sp>
          <p:nvSpPr>
            <p:cNvPr id="9" name="Abgerundetes Rechteck 8"/>
            <p:cNvSpPr/>
            <p:nvPr/>
          </p:nvSpPr>
          <p:spPr>
            <a:xfrm>
              <a:off x="737686" y="853643"/>
              <a:ext cx="1482518" cy="741259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3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" name="Abgerundetes Rechteck 4"/>
            <p:cNvSpPr/>
            <p:nvPr/>
          </p:nvSpPr>
          <p:spPr>
            <a:xfrm>
              <a:off x="759397" y="875354"/>
              <a:ext cx="1439096" cy="69783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700" tIns="12700" rIns="12700" bIns="12700" numCol="1" spcCol="1270" anchor="t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kern="1200" dirty="0" smtClean="0"/>
                <a:t>System S</a:t>
              </a:r>
              <a:br>
                <a:rPr lang="en-US" sz="1800" kern="1200" dirty="0" smtClean="0"/>
              </a:br>
              <a:r>
                <a:rPr lang="en-US" sz="1800" kern="1200" dirty="0" smtClean="0"/>
                <a:t>w/o features</a:t>
              </a:r>
              <a:endParaRPr lang="en-US" sz="1800" dirty="0" smtClean="0"/>
            </a:p>
            <a:p>
              <a:pPr algn="ctr"/>
              <a:r>
                <a:rPr lang="en-US" sz="1400" dirty="0">
                  <a:latin typeface="Bradley Hand ITC" panose="03070402050302030203" pitchFamily="66" charset="0"/>
                </a:rPr>
                <a:t>∏</a:t>
              </a:r>
              <a:r>
                <a:rPr lang="en-US" sz="1400" dirty="0"/>
                <a:t>(S) = 100</a:t>
              </a:r>
            </a:p>
          </p:txBody>
        </p:sp>
      </p:grpSp>
      <p:grpSp>
        <p:nvGrpSpPr>
          <p:cNvPr id="11" name="Gruppieren 10"/>
          <p:cNvGrpSpPr/>
          <p:nvPr/>
        </p:nvGrpSpPr>
        <p:grpSpPr>
          <a:xfrm>
            <a:off x="2178782" y="1425818"/>
            <a:ext cx="1482518" cy="941263"/>
            <a:chOff x="735031" y="831932"/>
            <a:chExt cx="1482518" cy="741259"/>
          </a:xfrm>
        </p:grpSpPr>
        <p:sp>
          <p:nvSpPr>
            <p:cNvPr id="12" name="Abgerundetes Rechteck 11"/>
            <p:cNvSpPr/>
            <p:nvPr/>
          </p:nvSpPr>
          <p:spPr>
            <a:xfrm>
              <a:off x="735031" y="831932"/>
              <a:ext cx="1482518" cy="741259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3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" name="Abgerundetes Rechteck 4"/>
            <p:cNvSpPr/>
            <p:nvPr/>
          </p:nvSpPr>
          <p:spPr>
            <a:xfrm>
              <a:off x="759397" y="875354"/>
              <a:ext cx="1439096" cy="69783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700" tIns="12700" rIns="12700" bIns="12700" numCol="1" spcCol="1270" anchor="t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kern="1200" dirty="0" smtClean="0"/>
                <a:t>System S with a</a:t>
              </a:r>
            </a:p>
            <a:p>
              <a:pPr algn="ctr">
                <a:tabLst>
                  <a:tab pos="630238" algn="l"/>
                </a:tabLst>
              </a:pPr>
              <a:r>
                <a:rPr lang="en-US" sz="1400" dirty="0">
                  <a:latin typeface="Bradley Hand ITC" panose="03070402050302030203" pitchFamily="66" charset="0"/>
                </a:rPr>
                <a:t>∏</a:t>
              </a:r>
              <a:r>
                <a:rPr lang="en-US" sz="1400" dirty="0"/>
                <a:t>(</a:t>
              </a:r>
              <a:r>
                <a:rPr lang="en-US" sz="1400" dirty="0" err="1"/>
                <a:t>Sxa</a:t>
              </a:r>
              <a:r>
                <a:rPr lang="en-US" sz="1400" dirty="0"/>
                <a:t>) 	= 110</a:t>
              </a:r>
            </a:p>
          </p:txBody>
        </p:sp>
      </p:grpSp>
      <p:grpSp>
        <p:nvGrpSpPr>
          <p:cNvPr id="14" name="Gruppieren 13"/>
          <p:cNvGrpSpPr/>
          <p:nvPr/>
        </p:nvGrpSpPr>
        <p:grpSpPr>
          <a:xfrm>
            <a:off x="3956045" y="1425819"/>
            <a:ext cx="1482518" cy="961864"/>
            <a:chOff x="737686" y="815709"/>
            <a:chExt cx="1482518" cy="757482"/>
          </a:xfrm>
        </p:grpSpPr>
        <p:sp>
          <p:nvSpPr>
            <p:cNvPr id="15" name="Abgerundetes Rechteck 14"/>
            <p:cNvSpPr/>
            <p:nvPr/>
          </p:nvSpPr>
          <p:spPr>
            <a:xfrm>
              <a:off x="737686" y="815709"/>
              <a:ext cx="1482518" cy="741258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3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6" name="Abgerundetes Rechteck 4"/>
            <p:cNvSpPr/>
            <p:nvPr/>
          </p:nvSpPr>
          <p:spPr>
            <a:xfrm>
              <a:off x="759397" y="875354"/>
              <a:ext cx="1439096" cy="69783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700" tIns="12700" rIns="12700" bIns="12700" numCol="1" spcCol="1270" anchor="t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kern="1200" dirty="0" smtClean="0"/>
                <a:t>System S with b</a:t>
              </a:r>
            </a:p>
            <a:p>
              <a:pPr algn="ctr">
                <a:tabLst>
                  <a:tab pos="630238" algn="l"/>
                </a:tabLst>
              </a:pPr>
              <a:r>
                <a:rPr lang="en-US" sz="1400" dirty="0">
                  <a:latin typeface="Bradley Hand ITC" panose="03070402050302030203" pitchFamily="66" charset="0"/>
                </a:rPr>
                <a:t>∏</a:t>
              </a:r>
              <a:r>
                <a:rPr lang="en-US" sz="1400" dirty="0"/>
                <a:t>(</a:t>
              </a:r>
              <a:r>
                <a:rPr lang="en-US" sz="1400" dirty="0" err="1" smtClean="0"/>
                <a:t>Sxb</a:t>
              </a:r>
              <a:r>
                <a:rPr lang="en-US" sz="1400" dirty="0" smtClean="0"/>
                <a:t>) </a:t>
              </a:r>
              <a:r>
                <a:rPr lang="en-US" sz="1400" dirty="0"/>
                <a:t>	= </a:t>
              </a:r>
              <a:r>
                <a:rPr lang="en-US" sz="1400" dirty="0" smtClean="0"/>
                <a:t>95</a:t>
              </a:r>
              <a:endParaRPr lang="en-US" sz="1400" dirty="0"/>
            </a:p>
          </p:txBody>
        </p:sp>
      </p:grpSp>
      <p:grpSp>
        <p:nvGrpSpPr>
          <p:cNvPr id="17" name="Gruppieren 16"/>
          <p:cNvGrpSpPr/>
          <p:nvPr/>
        </p:nvGrpSpPr>
        <p:grpSpPr>
          <a:xfrm>
            <a:off x="5730654" y="1425818"/>
            <a:ext cx="1482518" cy="941263"/>
            <a:chOff x="737686" y="815709"/>
            <a:chExt cx="1482518" cy="741259"/>
          </a:xfrm>
        </p:grpSpPr>
        <p:sp>
          <p:nvSpPr>
            <p:cNvPr id="18" name="Abgerundetes Rechteck 17"/>
            <p:cNvSpPr/>
            <p:nvPr/>
          </p:nvSpPr>
          <p:spPr>
            <a:xfrm>
              <a:off x="737686" y="815709"/>
              <a:ext cx="1482518" cy="741259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3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9" name="Abgerundetes Rechteck 4"/>
            <p:cNvSpPr/>
            <p:nvPr/>
          </p:nvSpPr>
          <p:spPr>
            <a:xfrm>
              <a:off x="759493" y="875354"/>
              <a:ext cx="1439096" cy="65990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700" tIns="12700" rIns="12700" bIns="12700" numCol="1" spcCol="1270" anchor="t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kern="1200" dirty="0" smtClean="0"/>
                <a:t>System S with a and b</a:t>
              </a:r>
            </a:p>
            <a:p>
              <a:pPr algn="ctr">
                <a:tabLst>
                  <a:tab pos="801688" algn="l"/>
                  <a:tab pos="982663" algn="l"/>
                </a:tabLst>
              </a:pPr>
              <a:r>
                <a:rPr lang="en-US" sz="1400" dirty="0">
                  <a:latin typeface="Bradley Hand ITC" panose="03070402050302030203" pitchFamily="66" charset="0"/>
                </a:rPr>
                <a:t>∏</a:t>
              </a:r>
              <a:r>
                <a:rPr lang="en-US" sz="1400" dirty="0"/>
                <a:t>(</a:t>
              </a:r>
              <a:r>
                <a:rPr lang="en-US" sz="1400" dirty="0" err="1"/>
                <a:t>Sxaxb</a:t>
              </a:r>
              <a:r>
                <a:rPr lang="en-US" sz="1400" dirty="0"/>
                <a:t>) = 103</a:t>
              </a:r>
            </a:p>
          </p:txBody>
        </p:sp>
      </p:grpSp>
      <p:sp>
        <p:nvSpPr>
          <p:cNvPr id="21" name="Pfeil nach unten 20"/>
          <p:cNvSpPr/>
          <p:nvPr/>
        </p:nvSpPr>
        <p:spPr>
          <a:xfrm>
            <a:off x="2717320" y="2448204"/>
            <a:ext cx="405442" cy="741872"/>
          </a:xfrm>
          <a:prstGeom prst="downArrow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 smtClean="0"/>
          </a:p>
        </p:txBody>
      </p:sp>
      <p:sp>
        <p:nvSpPr>
          <p:cNvPr id="22" name="Pfeil nach unten 21"/>
          <p:cNvSpPr/>
          <p:nvPr/>
        </p:nvSpPr>
        <p:spPr>
          <a:xfrm>
            <a:off x="4494583" y="2442819"/>
            <a:ext cx="405442" cy="747257"/>
          </a:xfrm>
          <a:prstGeom prst="downArrow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 smtClean="0"/>
          </a:p>
        </p:txBody>
      </p:sp>
      <p:sp>
        <p:nvSpPr>
          <p:cNvPr id="23" name="Pfeil nach unten 22"/>
          <p:cNvSpPr/>
          <p:nvPr/>
        </p:nvSpPr>
        <p:spPr>
          <a:xfrm>
            <a:off x="6269192" y="2522864"/>
            <a:ext cx="405442" cy="1325309"/>
          </a:xfrm>
          <a:prstGeom prst="downArrow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 smtClean="0"/>
          </a:p>
        </p:txBody>
      </p:sp>
      <p:sp>
        <p:nvSpPr>
          <p:cNvPr id="25" name="Abgerundetes Rechteck 24"/>
          <p:cNvSpPr/>
          <p:nvPr/>
        </p:nvSpPr>
        <p:spPr>
          <a:xfrm>
            <a:off x="1895800" y="3265046"/>
            <a:ext cx="2081795" cy="583127"/>
          </a:xfrm>
          <a:prstGeom prst="roundRect">
            <a:avLst>
              <a:gd name="adj" fmla="val 10000"/>
            </a:avLst>
          </a:pr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3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anchor="t"/>
          <a:lstStyle/>
          <a:p>
            <a:pPr>
              <a:tabLst>
                <a:tab pos="630238" algn="l"/>
              </a:tabLst>
            </a:pPr>
            <a:r>
              <a:rPr lang="en-US" dirty="0">
                <a:latin typeface="Bradley Hand ITC" panose="03070402050302030203" pitchFamily="66" charset="0"/>
              </a:rPr>
              <a:t>∏</a:t>
            </a:r>
            <a:r>
              <a:rPr lang="en-US" dirty="0"/>
              <a:t>(</a:t>
            </a:r>
            <a:r>
              <a:rPr lang="en-US" dirty="0" err="1" smtClean="0"/>
              <a:t>Sxa</a:t>
            </a:r>
            <a:r>
              <a:rPr lang="en-US" dirty="0" smtClean="0"/>
              <a:t>) 	= </a:t>
            </a:r>
            <a:r>
              <a:rPr lang="en-US" dirty="0" smtClean="0">
                <a:latin typeface="Bradley Hand ITC" panose="03070402050302030203" pitchFamily="66" charset="0"/>
              </a:rPr>
              <a:t>∏</a:t>
            </a:r>
            <a:r>
              <a:rPr lang="en-US" dirty="0"/>
              <a:t>(S) </a:t>
            </a:r>
            <a:r>
              <a:rPr lang="en-US" dirty="0" smtClean="0"/>
              <a:t>+ </a:t>
            </a:r>
            <a:r>
              <a:rPr lang="en-US" dirty="0">
                <a:latin typeface="Bradley Hand ITC" panose="03070402050302030203" pitchFamily="66" charset="0"/>
              </a:rPr>
              <a:t>∏</a:t>
            </a:r>
            <a:r>
              <a:rPr lang="en-US" dirty="0"/>
              <a:t>(a</a:t>
            </a:r>
            <a:r>
              <a:rPr lang="en-US" dirty="0" smtClean="0"/>
              <a:t>)</a:t>
            </a:r>
          </a:p>
          <a:p>
            <a:pPr>
              <a:tabLst>
                <a:tab pos="630238" algn="l"/>
              </a:tabLst>
            </a:pPr>
            <a:r>
              <a:rPr lang="en-US" dirty="0"/>
              <a:t>⇒ </a:t>
            </a:r>
            <a:r>
              <a:rPr lang="en-US" dirty="0" smtClean="0">
                <a:latin typeface="Bradley Hand ITC" panose="03070402050302030203" pitchFamily="66" charset="0"/>
              </a:rPr>
              <a:t>∏</a:t>
            </a:r>
            <a:r>
              <a:rPr lang="en-US" dirty="0" smtClean="0"/>
              <a:t>(a)	= 10</a:t>
            </a:r>
            <a:endParaRPr lang="en-US" dirty="0"/>
          </a:p>
        </p:txBody>
      </p:sp>
      <p:sp>
        <p:nvSpPr>
          <p:cNvPr id="27" name="Abgerundetes Rechteck 26"/>
          <p:cNvSpPr/>
          <p:nvPr/>
        </p:nvSpPr>
        <p:spPr>
          <a:xfrm>
            <a:off x="4190051" y="3259122"/>
            <a:ext cx="1014505" cy="286847"/>
          </a:xfrm>
          <a:prstGeom prst="roundRect">
            <a:avLst>
              <a:gd name="adj" fmla="val 10000"/>
            </a:avLst>
          </a:pr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3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anchor="t"/>
          <a:lstStyle/>
          <a:p>
            <a:r>
              <a:rPr lang="en-US" dirty="0" smtClean="0">
                <a:latin typeface="Bradley Hand ITC" panose="03070402050302030203" pitchFamily="66" charset="0"/>
              </a:rPr>
              <a:t>∏</a:t>
            </a:r>
            <a:r>
              <a:rPr lang="en-US" dirty="0" smtClean="0"/>
              <a:t>(b) = -5</a:t>
            </a:r>
            <a:endParaRPr lang="en-US" dirty="0"/>
          </a:p>
        </p:txBody>
      </p:sp>
      <p:sp>
        <p:nvSpPr>
          <p:cNvPr id="28" name="Abgerundetes Rechteck 27"/>
          <p:cNvSpPr/>
          <p:nvPr/>
        </p:nvSpPr>
        <p:spPr>
          <a:xfrm>
            <a:off x="4819595" y="3896773"/>
            <a:ext cx="2393577" cy="781839"/>
          </a:xfrm>
          <a:prstGeom prst="roundRect">
            <a:avLst>
              <a:gd name="adj" fmla="val 10000"/>
            </a:avLst>
          </a:pr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3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anchor="t"/>
          <a:lstStyle/>
          <a:p>
            <a:pPr>
              <a:tabLst>
                <a:tab pos="801688" algn="l"/>
                <a:tab pos="982663" algn="l"/>
              </a:tabLst>
            </a:pPr>
            <a:r>
              <a:rPr lang="en-US" dirty="0" smtClean="0">
                <a:latin typeface="Bradley Hand ITC" panose="03070402050302030203" pitchFamily="66" charset="0"/>
              </a:rPr>
              <a:t>∏</a:t>
            </a:r>
            <a:r>
              <a:rPr lang="en-US" dirty="0" smtClean="0"/>
              <a:t>(</a:t>
            </a:r>
            <a:r>
              <a:rPr lang="en-US" dirty="0" err="1" smtClean="0"/>
              <a:t>Sxaxb</a:t>
            </a:r>
            <a:r>
              <a:rPr lang="en-US" dirty="0" smtClean="0"/>
              <a:t>) = 	</a:t>
            </a:r>
            <a:r>
              <a:rPr lang="en-US" dirty="0" smtClean="0">
                <a:latin typeface="Bradley Hand ITC" panose="03070402050302030203" pitchFamily="66" charset="0"/>
              </a:rPr>
              <a:t>∏</a:t>
            </a:r>
            <a:r>
              <a:rPr lang="en-US" dirty="0"/>
              <a:t>(S)</a:t>
            </a:r>
            <a:r>
              <a:rPr lang="en-US" dirty="0" smtClean="0"/>
              <a:t> +</a:t>
            </a:r>
            <a:r>
              <a:rPr lang="en-US" dirty="0">
                <a:latin typeface="Bradley Hand ITC" panose="03070402050302030203" pitchFamily="66" charset="0"/>
              </a:rPr>
              <a:t> ∏</a:t>
            </a:r>
            <a:r>
              <a:rPr lang="en-US" dirty="0"/>
              <a:t>(a</a:t>
            </a:r>
            <a:r>
              <a:rPr lang="en-US" dirty="0" smtClean="0"/>
              <a:t>) +</a:t>
            </a:r>
            <a:br>
              <a:rPr lang="en-US" dirty="0" smtClean="0"/>
            </a:br>
            <a:r>
              <a:rPr lang="en-US" dirty="0" smtClean="0"/>
              <a:t>		</a:t>
            </a:r>
            <a:r>
              <a:rPr lang="en-US" dirty="0" smtClean="0">
                <a:latin typeface="Bradley Hand ITC" panose="03070402050302030203" pitchFamily="66" charset="0"/>
              </a:rPr>
              <a:t>∏</a:t>
            </a:r>
            <a:r>
              <a:rPr lang="en-US" dirty="0" smtClean="0"/>
              <a:t>(b) +</a:t>
            </a:r>
            <a:r>
              <a:rPr lang="en-US" dirty="0">
                <a:latin typeface="Bradley Hand ITC" panose="03070402050302030203" pitchFamily="66" charset="0"/>
              </a:rPr>
              <a:t> ∏</a:t>
            </a:r>
            <a:r>
              <a:rPr lang="en-US" dirty="0"/>
              <a:t>(</a:t>
            </a:r>
            <a:r>
              <a:rPr lang="en-US" dirty="0" err="1" smtClean="0"/>
              <a:t>a#b</a:t>
            </a:r>
            <a:r>
              <a:rPr lang="en-US" dirty="0" smtClean="0"/>
              <a:t>)</a:t>
            </a:r>
          </a:p>
          <a:p>
            <a:r>
              <a:rPr lang="en-US" dirty="0"/>
              <a:t>⇒ </a:t>
            </a:r>
            <a:r>
              <a:rPr lang="en-US" dirty="0" smtClean="0">
                <a:latin typeface="Bradley Hand ITC" panose="03070402050302030203" pitchFamily="66" charset="0"/>
              </a:rPr>
              <a:t>∏</a:t>
            </a:r>
            <a:r>
              <a:rPr lang="en-US" dirty="0" smtClean="0"/>
              <a:t>(</a:t>
            </a:r>
            <a:r>
              <a:rPr lang="en-US" dirty="0" err="1" smtClean="0"/>
              <a:t>a#b</a:t>
            </a:r>
            <a:r>
              <a:rPr lang="en-US" dirty="0" smtClean="0"/>
              <a:t>) = -2</a:t>
            </a:r>
            <a:endParaRPr lang="en-US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Predicting and Learning the Performance of Configurable Systems, Lion Wagner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30137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 animBg="1"/>
      <p:bldP spid="25" grpId="0" animBg="1"/>
      <p:bldP spid="27" grpId="0" animBg="1"/>
      <p:bldP spid="28" grpId="0" animBg="1"/>
    </p:bldLst>
  </p:timing>
</p:sld>
</file>

<file path=ppt/theme/theme1.xml><?xml version="1.0" encoding="utf-8"?>
<a:theme xmlns:a="http://schemas.openxmlformats.org/drawingml/2006/main" name="Uni-Stuttgart">
  <a:themeElements>
    <a:clrScheme name="UNI COLOUR">
      <a:dk1>
        <a:srgbClr val="3E444C"/>
      </a:dk1>
      <a:lt1>
        <a:sysClr val="window" lastClr="FFFFFF"/>
      </a:lt1>
      <a:dk2>
        <a:srgbClr val="000000"/>
      </a:dk2>
      <a:lt2>
        <a:srgbClr val="9F9998"/>
      </a:lt2>
      <a:accent1>
        <a:srgbClr val="00BEFF"/>
      </a:accent1>
      <a:accent2>
        <a:srgbClr val="00519E"/>
      </a:accent2>
      <a:accent3>
        <a:srgbClr val="3E444C"/>
      </a:accent3>
      <a:accent4>
        <a:srgbClr val="7DC6EA"/>
      </a:accent4>
      <a:accent5>
        <a:srgbClr val="9F9998"/>
      </a:accent5>
      <a:accent6>
        <a:srgbClr val="FFD500"/>
      </a:accent6>
      <a:hlink>
        <a:srgbClr val="00BEFF"/>
      </a:hlink>
      <a:folHlink>
        <a:srgbClr val="3E444C"/>
      </a:folHlink>
    </a:clrScheme>
    <a:fontScheme name="Universitaet_Stuttgart_Fon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sz="1600"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marL="179388" indent="-179388">
          <a:lnSpc>
            <a:spcPct val="120000"/>
          </a:lnSpc>
          <a:spcBef>
            <a:spcPts val="625"/>
          </a:spcBef>
          <a:buClr>
            <a:schemeClr val="accent1"/>
          </a:buClr>
          <a:buFont typeface="Arial" panose="020B0604020202020204" pitchFamily="34" charset="0"/>
          <a:buChar char="•"/>
          <a:defRPr sz="16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Uni_Stuttgart_Vorlage D_4zu3_2016 FINAL.pptx" id="{4841BD3C-E1E3-469F-ADD0-9E6EB31E75F5}" vid="{33357EC2-1038-4565-85BB-7F696209DF7D}"/>
    </a:ext>
  </a:extLst>
</a:theme>
</file>

<file path=ppt/theme/theme2.xml><?xml version="1.0" encoding="utf-8"?>
<a:theme xmlns:a="http://schemas.openxmlformats.org/drawingml/2006/main" name="Benutzerdefiniertes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Universität Stuttgart Version 2">
      <a:dk1>
        <a:srgbClr val="323232"/>
      </a:dk1>
      <a:lt1>
        <a:sysClr val="window" lastClr="FFFFFF"/>
      </a:lt1>
      <a:dk2>
        <a:srgbClr val="000000"/>
      </a:dk2>
      <a:lt2>
        <a:srgbClr val="9F9998"/>
      </a:lt2>
      <a:accent1>
        <a:srgbClr val="00BEFF"/>
      </a:accent1>
      <a:accent2>
        <a:srgbClr val="004191"/>
      </a:accent2>
      <a:accent3>
        <a:srgbClr val="323232"/>
      </a:accent3>
      <a:accent4>
        <a:srgbClr val="7DC6EA"/>
      </a:accent4>
      <a:accent5>
        <a:srgbClr val="9F9998"/>
      </a:accent5>
      <a:accent6>
        <a:srgbClr val="FFD500"/>
      </a:accent6>
      <a:hlink>
        <a:srgbClr val="00BEFF"/>
      </a:hlink>
      <a:folHlink>
        <a:srgbClr val="524D4D"/>
      </a:folHlink>
    </a:clrScheme>
    <a:fontScheme name="Universität Stuttgar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Universität Stuttgart Version 2">
      <a:dk1>
        <a:srgbClr val="323232"/>
      </a:dk1>
      <a:lt1>
        <a:sysClr val="window" lastClr="FFFFFF"/>
      </a:lt1>
      <a:dk2>
        <a:srgbClr val="000000"/>
      </a:dk2>
      <a:lt2>
        <a:srgbClr val="9F9998"/>
      </a:lt2>
      <a:accent1>
        <a:srgbClr val="00BEFF"/>
      </a:accent1>
      <a:accent2>
        <a:srgbClr val="004191"/>
      </a:accent2>
      <a:accent3>
        <a:srgbClr val="323232"/>
      </a:accent3>
      <a:accent4>
        <a:srgbClr val="7DC6EA"/>
      </a:accent4>
      <a:accent5>
        <a:srgbClr val="9F9998"/>
      </a:accent5>
      <a:accent6>
        <a:srgbClr val="FFD500"/>
      </a:accent6>
      <a:hlink>
        <a:srgbClr val="00BEFF"/>
      </a:hlink>
      <a:folHlink>
        <a:srgbClr val="524D4D"/>
      </a:folHlink>
    </a:clrScheme>
    <a:fontScheme name="Universität Stuttgar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1136</Words>
  <Application>Microsoft Office PowerPoint</Application>
  <PresentationFormat>Benutzerdefiniert</PresentationFormat>
  <Paragraphs>253</Paragraphs>
  <Slides>16</Slides>
  <Notes>11</Notes>
  <HiddenSlides>1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16</vt:i4>
      </vt:variant>
    </vt:vector>
  </HeadingPairs>
  <TitlesOfParts>
    <vt:vector size="23" baseType="lpstr">
      <vt:lpstr>Arial</vt:lpstr>
      <vt:lpstr>Bradley Hand ITC</vt:lpstr>
      <vt:lpstr>Calibri</vt:lpstr>
      <vt:lpstr>Calibri Light</vt:lpstr>
      <vt:lpstr>Cambria Math</vt:lpstr>
      <vt:lpstr>Uni-Stuttgart</vt:lpstr>
      <vt:lpstr>Benutzerdefiniertes Design</vt:lpstr>
      <vt:lpstr>+</vt:lpstr>
      <vt:lpstr>Motivation: More Configurations appear</vt:lpstr>
      <vt:lpstr>Motivation: Configurations matter!</vt:lpstr>
      <vt:lpstr>Motivation: Configurations matter!</vt:lpstr>
      <vt:lpstr>The Problem: Examples</vt:lpstr>
      <vt:lpstr>The Problem: Exponential Configuration Space</vt:lpstr>
      <vt:lpstr>Performance Learning and Prediction</vt:lpstr>
      <vt:lpstr>The General Approach</vt:lpstr>
      <vt:lpstr>Automated Feature Interaction Detection</vt:lpstr>
      <vt:lpstr>Automated Feature Interaction Detection Cont'd</vt:lpstr>
      <vt:lpstr>Automated Feature Interaction Detection</vt:lpstr>
      <vt:lpstr>Classification and Regression Trees (CART)</vt:lpstr>
      <vt:lpstr>Projective Sampling</vt:lpstr>
      <vt:lpstr>Progressive Sampling</vt:lpstr>
      <vt:lpstr>Other Sampling Techniques</vt:lpstr>
      <vt:lpstr>Conclusion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2016-01-19T06:04:30Z</dcterms:created>
  <dcterms:modified xsi:type="dcterms:W3CDTF">2019-06-27T21:24:47Z</dcterms:modified>
</cp:coreProperties>
</file>